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E0B23-1E45-4133-908F-BC2F9AE30FE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B92FA-47DB-469C-97F0-CF2BBD1279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B92FA-47DB-469C-97F0-CF2BBD1279B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ька\Desktop\fon+icon\Фоны\Домашняя работ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7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Я в буфете </a:t>
            </a:r>
            <a:r>
              <a:rPr lang="ru-RU" b="1" dirty="0" err="1" smtClean="0">
                <a:solidFill>
                  <a:schemeClr val="accent1"/>
                </a:solidFill>
                <a:latin typeface="Comic Sans MS" pitchFamily="66" charset="0"/>
              </a:rPr>
              <a:t>buy-bought-bought</a:t>
            </a:r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Первоклассный бутерброд,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За него я </a:t>
            </a:r>
            <a:r>
              <a:rPr lang="ru-RU" b="1" dirty="0" err="1" smtClean="0">
                <a:solidFill>
                  <a:schemeClr val="accent1"/>
                </a:solidFill>
                <a:latin typeface="Comic Sans MS" pitchFamily="66" charset="0"/>
              </a:rPr>
              <a:t>pay-paid-paid</a:t>
            </a:r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 классе в </a:t>
            </a:r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парту </a:t>
            </a:r>
            <a:r>
              <a:rPr lang="ru-RU" b="1" dirty="0" err="1" smtClean="0">
                <a:solidFill>
                  <a:schemeClr val="accent1"/>
                </a:solidFill>
                <a:latin typeface="Comic Sans MS" pitchFamily="66" charset="0"/>
              </a:rPr>
              <a:t>lay-laid-laid</a:t>
            </a:r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 совсем не </a:t>
            </a:r>
            <a:r>
              <a:rPr lang="ru-RU" b="1" dirty="0" err="1" smtClean="0">
                <a:solidFill>
                  <a:schemeClr val="accent1"/>
                </a:solidFill>
                <a:latin typeface="Comic Sans MS" pitchFamily="66" charset="0"/>
              </a:rPr>
              <a:t>think-thought-thought</a:t>
            </a:r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, </a:t>
            </a:r>
            <a:b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Что сосед его умнет.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 теперь мне очень грустно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err="1" smtClean="0">
                <a:solidFill>
                  <a:schemeClr val="accent1"/>
                </a:solidFill>
                <a:latin typeface="Comic Sans MS" pitchFamily="66" charset="0"/>
              </a:rPr>
              <a:t>Smell-smelt-smelt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он очень вкусно!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4770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Dig-dug-dug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мы огород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Come-came-come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туда </a:t>
            </a:r>
            <a:endParaRPr lang="ru-RU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народ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. </a:t>
            </a:r>
            <a:endParaRPr lang="ru-RU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Мы сказали: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"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Go-went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gone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Это вам не балаган".</a:t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Мы с врагами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fight-fought-fought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Их в ловушку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catch-caught-caught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День удачу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bring-brought-brought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Мы награду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get-got-got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Если зайцев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bite-bit-bitten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Не давать им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eat-ate-eaten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Они скоро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learn-learnt-learnt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Лихо спички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burn-burnt-burnt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 Если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друга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meet-met-met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Его крепко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keep-kept-kept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Ну, а если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lose-lost-lost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То того он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cost-cost-cost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Самолеты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fly-flew-flown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Наши дети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grow-grew-grown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Ну, а ветер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blow-blew-blown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Обо всем он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know-knew-known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 Мы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break-broke-broken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старый дом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–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Очень скучно было в нем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Новый дом мы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draw-drew-drawn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Build-built-built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- и заживем.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ька\Desktop\fon+icon\Фоны\Мудрая сов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62484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  Read-read-read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ученый кот </a:t>
            </a:r>
            <a:endParaRPr lang="ru-RU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Дни и ночи напролет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Tell-told-told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sing-sang-sung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Небылицы по ночам.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</Words>
  <Application>Microsoft Office PowerPoint</Application>
  <PresentationFormat>Экран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Юлька</dc:creator>
  <cp:lastModifiedBy>Юлька</cp:lastModifiedBy>
  <cp:revision>2</cp:revision>
  <dcterms:created xsi:type="dcterms:W3CDTF">2014-05-04T07:45:49Z</dcterms:created>
  <dcterms:modified xsi:type="dcterms:W3CDTF">2014-05-04T09:08:36Z</dcterms:modified>
</cp:coreProperties>
</file>