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571480"/>
            <a:ext cx="7772400" cy="1975104"/>
          </a:xfrm>
        </p:spPr>
        <p:txBody>
          <a:bodyPr/>
          <a:lstStyle/>
          <a:p>
            <a:pPr algn="ctr"/>
            <a:r>
              <a:rPr lang="en-US" dirty="0" smtClean="0"/>
              <a:t>Adjective order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14348" y="4500570"/>
            <a:ext cx="7772400" cy="1508760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Quality + Size + Age + Texture + Shape + </a:t>
            </a:r>
            <a:r>
              <a:rPr lang="en-US" sz="5400" dirty="0" err="1" smtClean="0"/>
              <a:t>C</a:t>
            </a:r>
            <a:r>
              <a:rPr lang="en-US" sz="5400" dirty="0" err="1" smtClean="0"/>
              <a:t>olour</a:t>
            </a:r>
            <a:r>
              <a:rPr lang="en-US" sz="5400" dirty="0" smtClean="0"/>
              <a:t>  + Origin /Classification/Purpose + material</a:t>
            </a:r>
            <a:endParaRPr lang="ru-RU" sz="54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0</TotalTime>
  <Words>19</Words>
  <PresentationFormat>Экран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Метро</vt:lpstr>
      <vt:lpstr>Adjective order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Adjective order</dc:title>
  <cp:lastModifiedBy>Юлия Владимировна</cp:lastModifiedBy>
  <cp:revision>1</cp:revision>
  <dcterms:modified xsi:type="dcterms:W3CDTF">2013-03-19T04:27:32Z</dcterms:modified>
</cp:coreProperties>
</file>