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2" r:id="rId7"/>
    <p:sldId id="258"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1F8C8095-3B4B-422F-B660-338DF1137E2C}"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F8C8095-3B4B-422F-B660-338DF1137E2C}"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F8C8095-3B4B-422F-B660-338DF1137E2C}"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50B12D3-1A90-4406-AA39-34263222A07E}" type="datetimeFigureOut">
              <a:rPr lang="ru-RU" smtClean="0"/>
              <a:pPr/>
              <a:t>12.02.2012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F8C8095-3B4B-422F-B660-338DF1137E2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050B12D3-1A90-4406-AA39-34263222A07E}" type="datetimeFigureOut">
              <a:rPr lang="ru-RU" smtClean="0"/>
              <a:pPr/>
              <a:t>12.02.2012</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1F8C8095-3B4B-422F-B660-338DF1137E2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50B12D3-1A90-4406-AA39-34263222A07E}" type="datetimeFigureOut">
              <a:rPr lang="ru-RU" smtClean="0"/>
              <a:pPr/>
              <a:t>12.02.2012</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F8C8095-3B4B-422F-B660-338DF1137E2C}"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r>
              <a:rPr lang="en-US" dirty="0" smtClean="0"/>
              <a:t>Prepared by the student group CSSE-113K</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9600" dirty="0" smtClean="0"/>
              <a:t>Thank you for your attention!</a:t>
            </a:r>
            <a:endParaRPr lang="ru-RU"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Future Technologies</a:t>
            </a:r>
            <a:endParaRPr lang="ru-R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214414" y="1643050"/>
            <a:ext cx="2174444" cy="307183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3786182" y="4000504"/>
            <a:ext cx="2600325" cy="17526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3643305" y="1643050"/>
            <a:ext cx="2714645" cy="1928826"/>
          </a:xfrm>
          <a:prstGeom prst="rect">
            <a:avLst/>
          </a:prstGeom>
          <a:noFill/>
          <a:ln w="9525">
            <a:noFill/>
            <a:miter lim="800000"/>
            <a:headEnd/>
            <a:tailEnd/>
          </a:ln>
          <a:effectLst/>
        </p:spPr>
      </p:pic>
      <p:pic>
        <p:nvPicPr>
          <p:cNvPr id="1031" name="Picture 7"/>
          <p:cNvPicPr>
            <a:picLocks noChangeAspect="1" noChangeArrowheads="1"/>
          </p:cNvPicPr>
          <p:nvPr/>
        </p:nvPicPr>
        <p:blipFill>
          <a:blip r:embed="rId5" cstate="print"/>
          <a:srcRect/>
          <a:stretch>
            <a:fillRect/>
          </a:stretch>
        </p:blipFill>
        <p:spPr bwMode="auto">
          <a:xfrm>
            <a:off x="6643702" y="1643050"/>
            <a:ext cx="2174444" cy="30718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kycar"/>
          <p:cNvPicPr>
            <a:picLocks noChangeAspect="1" noChangeArrowheads="1"/>
          </p:cNvPicPr>
          <p:nvPr/>
        </p:nvPicPr>
        <p:blipFill>
          <a:blip r:embed="rId2" cstate="print"/>
          <a:srcRect/>
          <a:stretch>
            <a:fillRect/>
          </a:stretch>
        </p:blipFill>
        <p:spPr bwMode="auto">
          <a:xfrm>
            <a:off x="6305531" y="4071918"/>
            <a:ext cx="2838469" cy="2786082"/>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en-US" dirty="0" smtClean="0"/>
              <a:t>Flying Machine</a:t>
            </a:r>
            <a:endParaRPr lang="ru-RU" dirty="0"/>
          </a:p>
        </p:txBody>
      </p:sp>
      <p:sp>
        <p:nvSpPr>
          <p:cNvPr id="3" name="Содержимое 2"/>
          <p:cNvSpPr>
            <a:spLocks noGrp="1"/>
          </p:cNvSpPr>
          <p:nvPr>
            <p:ph idx="1"/>
          </p:nvPr>
        </p:nvSpPr>
        <p:spPr>
          <a:xfrm>
            <a:off x="357158" y="1214422"/>
            <a:ext cx="8786842" cy="5643578"/>
          </a:xfrm>
        </p:spPr>
        <p:txBody>
          <a:bodyPr>
            <a:normAutofit/>
          </a:bodyPr>
          <a:lstStyle/>
          <a:p>
            <a:r>
              <a:rPr lang="en-US" sz="2800" dirty="0" smtClean="0"/>
              <a:t>The inventor of this extraordinary vehicle does not like his work called "flying machine". Instead, he prefers to describe his ingenious inventions term </a:t>
            </a:r>
            <a:r>
              <a:rPr lang="en-US" sz="2800" dirty="0" err="1" smtClean="0"/>
              <a:t>roadable</a:t>
            </a:r>
            <a:r>
              <a:rPr lang="en-US" sz="2800" dirty="0" smtClean="0"/>
              <a:t> aircraft (fitted to the road plane). </a:t>
            </a:r>
          </a:p>
          <a:p>
            <a:r>
              <a:rPr lang="en-US" sz="2800" dirty="0" smtClean="0"/>
              <a:t>According to the creator Carl Dietrich, a student at Massachusetts Institute of Technology, Transition model can be used as an air taxi flight between 4,8 thousand small airports in the U.S.. </a:t>
            </a:r>
          </a:p>
          <a:p>
            <a:r>
              <a:rPr lang="en-US" sz="2800" dirty="0" smtClean="0"/>
              <a:t>Now he and his team have developed a scaled-down version of the 5-fold apparatus for testing in a wind tunnel. They hope to build a prototype for the next two years. First flight of the Transition is scheduled for 2010.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budu"/>
          <p:cNvPicPr>
            <a:picLocks noChangeAspect="1" noChangeArrowheads="1"/>
          </p:cNvPicPr>
          <p:nvPr/>
        </p:nvPicPr>
        <p:blipFill>
          <a:blip r:embed="rId2" cstate="print"/>
          <a:srcRect/>
          <a:stretch>
            <a:fillRect/>
          </a:stretch>
        </p:blipFill>
        <p:spPr bwMode="auto">
          <a:xfrm>
            <a:off x="5000628" y="3000348"/>
            <a:ext cx="4143372" cy="3857652"/>
          </a:xfrm>
          <a:prstGeom prst="rect">
            <a:avLst/>
          </a:prstGeom>
          <a:noFill/>
          <a:ln w="9525">
            <a:noFill/>
            <a:miter lim="800000"/>
            <a:headEnd/>
            <a:tailEnd/>
          </a:ln>
        </p:spPr>
      </p:pic>
      <p:sp>
        <p:nvSpPr>
          <p:cNvPr id="2" name="Заголовок 1"/>
          <p:cNvSpPr>
            <a:spLocks noGrp="1"/>
          </p:cNvSpPr>
          <p:nvPr>
            <p:ph type="title"/>
          </p:nvPr>
        </p:nvSpPr>
        <p:spPr>
          <a:xfrm>
            <a:off x="928662" y="142852"/>
            <a:ext cx="7772400" cy="914400"/>
          </a:xfrm>
        </p:spPr>
        <p:txBody>
          <a:bodyPr/>
          <a:lstStyle/>
          <a:p>
            <a:r>
              <a:rPr lang="en-US" dirty="0" smtClean="0"/>
              <a:t>The ships of the future</a:t>
            </a:r>
            <a:endParaRPr lang="ru-RU" dirty="0"/>
          </a:p>
        </p:txBody>
      </p:sp>
      <p:sp>
        <p:nvSpPr>
          <p:cNvPr id="3" name="Содержимое 2"/>
          <p:cNvSpPr>
            <a:spLocks noGrp="1"/>
          </p:cNvSpPr>
          <p:nvPr>
            <p:ph idx="1"/>
          </p:nvPr>
        </p:nvSpPr>
        <p:spPr>
          <a:xfrm>
            <a:off x="357158" y="857232"/>
            <a:ext cx="8572560" cy="6000768"/>
          </a:xfrm>
        </p:spPr>
        <p:txBody>
          <a:bodyPr>
            <a:normAutofit fontScale="77500" lnSpcReduction="20000"/>
          </a:bodyPr>
          <a:lstStyle/>
          <a:p>
            <a:r>
              <a:rPr lang="en-US" dirty="0" smtClean="0"/>
              <a:t>It is difficult to talk about what kinds of wars the future will bring, but one thing is certain: Robots will be involved in most battles. In fact, already involved. Last year, the unmanned aircraft (aircraft) flew 258,502 hours, compared with 27,201 in 2002. </a:t>
            </a:r>
          </a:p>
          <a:p>
            <a:r>
              <a:rPr lang="en-US" dirty="0" smtClean="0"/>
              <a:t>The cost of unmanned </a:t>
            </a:r>
            <a:r>
              <a:rPr lang="en-US" dirty="0" err="1" smtClean="0"/>
              <a:t>aerosistems</a:t>
            </a:r>
            <a:r>
              <a:rPr lang="en-US" dirty="0" smtClean="0"/>
              <a:t> U.S. military is expected to reach 3.76 billion by 2010. </a:t>
            </a:r>
          </a:p>
          <a:p>
            <a:pPr>
              <a:buNone/>
            </a:pPr>
            <a:r>
              <a:rPr lang="en-US" dirty="0" smtClean="0"/>
              <a:t>Robot Wars, a long time</a:t>
            </a:r>
          </a:p>
          <a:p>
            <a:pPr>
              <a:buNone/>
            </a:pPr>
            <a:r>
              <a:rPr lang="en-US" dirty="0" smtClean="0"/>
              <a:t> remained the lot of science fiction,</a:t>
            </a:r>
          </a:p>
          <a:p>
            <a:pPr>
              <a:buNone/>
            </a:pPr>
            <a:r>
              <a:rPr lang="en-US" dirty="0" smtClean="0"/>
              <a:t> has now become a reality.</a:t>
            </a:r>
          </a:p>
          <a:p>
            <a:pPr>
              <a:buNone/>
            </a:pPr>
            <a:r>
              <a:rPr lang="en-US" dirty="0" smtClean="0"/>
              <a:t>  UXV can effectively served by </a:t>
            </a:r>
          </a:p>
          <a:p>
            <a:pPr>
              <a:buNone/>
            </a:pPr>
            <a:r>
              <a:rPr lang="en-US" dirty="0" smtClean="0"/>
              <a:t>a minimum crew. Warships have </a:t>
            </a:r>
          </a:p>
          <a:p>
            <a:pPr>
              <a:buNone/>
            </a:pPr>
            <a:r>
              <a:rPr lang="en-US" dirty="0" smtClean="0"/>
              <a:t>crews of hundreds of people, UXV</a:t>
            </a:r>
          </a:p>
          <a:p>
            <a:pPr>
              <a:buNone/>
            </a:pPr>
            <a:r>
              <a:rPr lang="en-US" dirty="0" smtClean="0"/>
              <a:t> will manage a team of 60 sailors, </a:t>
            </a:r>
          </a:p>
          <a:p>
            <a:pPr>
              <a:buNone/>
            </a:pPr>
            <a:r>
              <a:rPr lang="en-US" dirty="0" smtClean="0"/>
              <a:t>which is sufficient for the</a:t>
            </a:r>
          </a:p>
          <a:p>
            <a:pPr>
              <a:buNone/>
            </a:pPr>
            <a:r>
              <a:rPr lang="en-US" dirty="0" smtClean="0"/>
              <a:t> organization of three-shift watch</a:t>
            </a:r>
          </a:p>
          <a:p>
            <a:pPr>
              <a:buNone/>
            </a:pPr>
            <a:r>
              <a:rPr lang="en-US" dirty="0" smtClean="0"/>
              <a:t> and in addition - to service </a:t>
            </a:r>
          </a:p>
          <a:p>
            <a:pPr>
              <a:buNone/>
            </a:pPr>
            <a:r>
              <a:rPr lang="en-US" dirty="0" smtClean="0"/>
              <a:t>unmanned aircraft.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Transportation of the future</a:t>
            </a:r>
            <a:br>
              <a:rPr lang="en-US" dirty="0" smtClean="0"/>
            </a:br>
            <a:endParaRPr lang="ru-RU" dirty="0"/>
          </a:p>
        </p:txBody>
      </p:sp>
      <p:sp>
        <p:nvSpPr>
          <p:cNvPr id="3" name="Содержимое 2"/>
          <p:cNvSpPr>
            <a:spLocks noGrp="1"/>
          </p:cNvSpPr>
          <p:nvPr>
            <p:ph idx="1"/>
          </p:nvPr>
        </p:nvSpPr>
        <p:spPr>
          <a:xfrm>
            <a:off x="914400" y="1783560"/>
            <a:ext cx="4657732" cy="4572000"/>
          </a:xfrm>
        </p:spPr>
        <p:txBody>
          <a:bodyPr>
            <a:normAutofit fontScale="92500" lnSpcReduction="20000"/>
          </a:bodyPr>
          <a:lstStyle/>
          <a:p>
            <a:r>
              <a:rPr lang="en-US" dirty="0" smtClean="0"/>
              <a:t>Transport in the future everyone imagines different ways - from the drop-like transparent modules were being borne by monorail, and to a portable missile. Many talk that </a:t>
            </a:r>
            <a:r>
              <a:rPr lang="en-US" dirty="0" err="1" smtClean="0"/>
              <a:t>Segway</a:t>
            </a:r>
            <a:r>
              <a:rPr lang="en-US" dirty="0" smtClean="0"/>
              <a:t> and the sedentary option - this is the future of transport but not agree with them gadget-maker unicycle </a:t>
            </a:r>
            <a:r>
              <a:rPr lang="en-US" dirty="0" err="1" smtClean="0"/>
              <a:t>eniCycle</a:t>
            </a:r>
            <a:r>
              <a:rPr lang="en-US" dirty="0" smtClean="0"/>
              <a:t>.</a:t>
            </a:r>
            <a:endParaRPr lang="ru-RU" dirty="0"/>
          </a:p>
        </p:txBody>
      </p:sp>
      <p:pic>
        <p:nvPicPr>
          <p:cNvPr id="4" name="Picture 5" descr="gadget-odnokolesniy-velosiped-enicycle"/>
          <p:cNvPicPr>
            <a:picLocks noChangeAspect="1" noChangeArrowheads="1"/>
          </p:cNvPicPr>
          <p:nvPr/>
        </p:nvPicPr>
        <p:blipFill>
          <a:blip r:embed="rId2" cstate="print"/>
          <a:srcRect/>
          <a:stretch>
            <a:fillRect/>
          </a:stretch>
        </p:blipFill>
        <p:spPr bwMode="auto">
          <a:xfrm>
            <a:off x="5686425" y="2000216"/>
            <a:ext cx="3457575" cy="48577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Glasses of the future</a:t>
            </a:r>
            <a:r>
              <a:rPr lang="ru-RU" dirty="0" smtClean="0"/>
              <a:t/>
            </a:r>
            <a:br>
              <a:rPr lang="ru-RU" dirty="0" smtClean="0"/>
            </a:br>
            <a:endParaRPr lang="ru-RU" dirty="0"/>
          </a:p>
        </p:txBody>
      </p:sp>
      <p:sp>
        <p:nvSpPr>
          <p:cNvPr id="3" name="Содержимое 2"/>
          <p:cNvSpPr>
            <a:spLocks noGrp="1"/>
          </p:cNvSpPr>
          <p:nvPr>
            <p:ph idx="1"/>
          </p:nvPr>
        </p:nvSpPr>
        <p:spPr>
          <a:xfrm>
            <a:off x="357158" y="1214422"/>
            <a:ext cx="8786842" cy="1428760"/>
          </a:xfrm>
        </p:spPr>
        <p:txBody>
          <a:bodyPr>
            <a:normAutofit lnSpcReduction="10000"/>
          </a:bodyPr>
          <a:lstStyle/>
          <a:p>
            <a:r>
              <a:rPr lang="en-US" dirty="0" smtClean="0"/>
              <a:t>Latest glasses </a:t>
            </a:r>
            <a:r>
              <a:rPr lang="en-US" dirty="0" err="1" smtClean="0"/>
              <a:t>iTVGoggles</a:t>
            </a:r>
            <a:r>
              <a:rPr lang="en-US" dirty="0" smtClean="0"/>
              <a:t> ITG-</a:t>
            </a:r>
            <a:r>
              <a:rPr lang="en-US" dirty="0" err="1" smtClean="0"/>
              <a:t>Vidix</a:t>
            </a:r>
            <a:r>
              <a:rPr lang="en-US" dirty="0" smtClean="0"/>
              <a:t> will be available to you 50 "screen, as well as they built an SD card slot for 32GB.</a:t>
            </a:r>
          </a:p>
        </p:txBody>
      </p:sp>
      <p:pic>
        <p:nvPicPr>
          <p:cNvPr id="4" name="Picture 2" descr="22"/>
          <p:cNvPicPr>
            <a:picLocks noChangeAspect="1" noChangeArrowheads="1"/>
          </p:cNvPicPr>
          <p:nvPr/>
        </p:nvPicPr>
        <p:blipFill>
          <a:blip r:embed="rId2" cstate="print"/>
          <a:srcRect/>
          <a:stretch>
            <a:fillRect/>
          </a:stretch>
        </p:blipFill>
        <p:spPr bwMode="auto">
          <a:xfrm>
            <a:off x="785786" y="2500306"/>
            <a:ext cx="7500990" cy="43576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Computer mouse of the future.</a:t>
            </a:r>
            <a:endParaRPr lang="ru-RU" dirty="0"/>
          </a:p>
        </p:txBody>
      </p:sp>
      <p:sp>
        <p:nvSpPr>
          <p:cNvPr id="3" name="Содержимое 2"/>
          <p:cNvSpPr>
            <a:spLocks noGrp="1"/>
          </p:cNvSpPr>
          <p:nvPr>
            <p:ph idx="1"/>
          </p:nvPr>
        </p:nvSpPr>
        <p:spPr>
          <a:xfrm>
            <a:off x="914400" y="1783560"/>
            <a:ext cx="8015318" cy="4572000"/>
          </a:xfrm>
        </p:spPr>
        <p:txBody>
          <a:bodyPr/>
          <a:lstStyle/>
          <a:p>
            <a:r>
              <a:rPr lang="en-US" dirty="0" smtClean="0"/>
              <a:t>Toe Mouse - it's kind of a computer mouse, which is designed for people with upper limb defects. To use it, you just put it on the first two toes and do - the same as the normal mouse on a special mat.</a:t>
            </a:r>
            <a:endParaRPr lang="ru-RU" dirty="0"/>
          </a:p>
        </p:txBody>
      </p:sp>
      <p:pic>
        <p:nvPicPr>
          <p:cNvPr id="4" name="Picture 2" descr="11"/>
          <p:cNvPicPr>
            <a:picLocks noChangeAspect="1" noChangeArrowheads="1"/>
          </p:cNvPicPr>
          <p:nvPr/>
        </p:nvPicPr>
        <p:blipFill>
          <a:blip r:embed="rId2" cstate="print"/>
          <a:srcRect/>
          <a:stretch>
            <a:fillRect/>
          </a:stretch>
        </p:blipFill>
        <p:spPr bwMode="auto">
          <a:xfrm>
            <a:off x="4381500" y="3600450"/>
            <a:ext cx="4762500" cy="3257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newspaper of the future</a:t>
            </a:r>
            <a:br>
              <a:rPr lang="en-US" dirty="0" smtClean="0"/>
            </a:br>
            <a:endParaRPr lang="ru-RU" dirty="0"/>
          </a:p>
        </p:txBody>
      </p:sp>
      <p:sp>
        <p:nvSpPr>
          <p:cNvPr id="3" name="Содержимое 2"/>
          <p:cNvSpPr>
            <a:spLocks noGrp="1"/>
          </p:cNvSpPr>
          <p:nvPr>
            <p:ph idx="1"/>
          </p:nvPr>
        </p:nvSpPr>
        <p:spPr>
          <a:xfrm>
            <a:off x="357158" y="1214422"/>
            <a:ext cx="4714908" cy="5643578"/>
          </a:xfrm>
        </p:spPr>
        <p:txBody>
          <a:bodyPr>
            <a:normAutofit fontScale="77500" lnSpcReduction="20000"/>
          </a:bodyPr>
          <a:lstStyle/>
          <a:p>
            <a:r>
              <a:rPr lang="en-US" dirty="0" smtClean="0"/>
              <a:t>10 years later, and maybe even less progressive people forget about paper newspapers - they will be replaced by electronic interactive sensor newspaper of the future. Their concept has already been submitted - The Page displays text, images, and is divided into the usual newspaper us columns. The Page is designed to combine the merits of print and online media. Thickness of this device with a sheet of plain paper. Despite the fact that it entered into a number of functions, it is as flexible as paper - it can be folded several times and put in your pocket or folder.</a:t>
            </a:r>
            <a:endParaRPr lang="ru-RU" dirty="0"/>
          </a:p>
        </p:txBody>
      </p:sp>
      <p:pic>
        <p:nvPicPr>
          <p:cNvPr id="4" name="Picture 2" descr="JaeKimReader-2104"/>
          <p:cNvPicPr>
            <a:picLocks noChangeAspect="1" noChangeArrowheads="1"/>
          </p:cNvPicPr>
          <p:nvPr/>
        </p:nvPicPr>
        <p:blipFill>
          <a:blip r:embed="rId2" cstate="print"/>
          <a:srcRect/>
          <a:stretch>
            <a:fillRect/>
          </a:stretch>
        </p:blipFill>
        <p:spPr bwMode="auto">
          <a:xfrm>
            <a:off x="5072058" y="1285860"/>
            <a:ext cx="4071942" cy="5572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23"/>
          <p:cNvPicPr>
            <a:picLocks noChangeAspect="1" noChangeArrowheads="1"/>
          </p:cNvPicPr>
          <p:nvPr/>
        </p:nvPicPr>
        <p:blipFill>
          <a:blip r:embed="rId2" cstate="print"/>
          <a:srcRect/>
          <a:stretch>
            <a:fillRect/>
          </a:stretch>
        </p:blipFill>
        <p:spPr bwMode="auto">
          <a:xfrm>
            <a:off x="4489399" y="2571721"/>
            <a:ext cx="4654601" cy="4286279"/>
          </a:xfrm>
          <a:prstGeom prst="rect">
            <a:avLst/>
          </a:prstGeom>
          <a:noFill/>
          <a:ln w="9525">
            <a:noFill/>
            <a:miter lim="800000"/>
            <a:headEnd/>
            <a:tailEnd/>
          </a:ln>
        </p:spPr>
      </p:pic>
      <p:sp>
        <p:nvSpPr>
          <p:cNvPr id="2" name="Заголовок 1"/>
          <p:cNvSpPr>
            <a:spLocks noGrp="1"/>
          </p:cNvSpPr>
          <p:nvPr>
            <p:ph type="title"/>
          </p:nvPr>
        </p:nvSpPr>
        <p:spPr/>
        <p:txBody>
          <a:bodyPr/>
          <a:lstStyle/>
          <a:p>
            <a:r>
              <a:rPr lang="en-US" dirty="0" smtClean="0"/>
              <a:t>Table of the future</a:t>
            </a:r>
            <a:endParaRPr lang="ru-RU" dirty="0"/>
          </a:p>
        </p:txBody>
      </p:sp>
      <p:sp>
        <p:nvSpPr>
          <p:cNvPr id="3" name="Содержимое 2"/>
          <p:cNvSpPr>
            <a:spLocks noGrp="1"/>
          </p:cNvSpPr>
          <p:nvPr>
            <p:ph idx="1"/>
          </p:nvPr>
        </p:nvSpPr>
        <p:spPr>
          <a:xfrm>
            <a:off x="357158" y="1214422"/>
            <a:ext cx="8786842" cy="5643578"/>
          </a:xfrm>
        </p:spPr>
        <p:txBody>
          <a:bodyPr>
            <a:normAutofit/>
          </a:bodyPr>
          <a:lstStyle/>
          <a:p>
            <a:r>
              <a:rPr lang="en-US" dirty="0" err="1" smtClean="0"/>
              <a:t>Amusity</a:t>
            </a:r>
            <a:r>
              <a:rPr lang="en-US" dirty="0" smtClean="0"/>
              <a:t> - this is a new creation from the creator and Pepper Knuckles Music Blocks, </a:t>
            </a:r>
            <a:r>
              <a:rPr lang="en-US" dirty="0" err="1" smtClean="0"/>
              <a:t>Idan</a:t>
            </a:r>
            <a:r>
              <a:rPr lang="en-US" dirty="0" smtClean="0"/>
              <a:t> </a:t>
            </a:r>
            <a:r>
              <a:rPr lang="en-US" dirty="0" err="1" smtClean="0"/>
              <a:t>Arbel</a:t>
            </a:r>
            <a:r>
              <a:rPr lang="en-US" dirty="0" smtClean="0"/>
              <a:t>. This is a kind of multimedia coffee table. And all your music and video collection</a:t>
            </a:r>
          </a:p>
          <a:p>
            <a:pPr>
              <a:buNone/>
            </a:pPr>
            <a:r>
              <a:rPr lang="en-US" dirty="0" smtClean="0"/>
              <a:t> will be on hand. You will </a:t>
            </a:r>
          </a:p>
          <a:p>
            <a:pPr>
              <a:buNone/>
            </a:pPr>
            <a:r>
              <a:rPr lang="en-US" dirty="0" smtClean="0"/>
              <a:t>be able to play music, </a:t>
            </a:r>
          </a:p>
          <a:p>
            <a:pPr>
              <a:buNone/>
            </a:pPr>
            <a:r>
              <a:rPr lang="en-US" dirty="0" smtClean="0"/>
              <a:t>videos, as well as find </a:t>
            </a:r>
          </a:p>
          <a:p>
            <a:pPr>
              <a:buNone/>
            </a:pPr>
            <a:r>
              <a:rPr lang="en-US" dirty="0" smtClean="0"/>
              <a:t>information about</a:t>
            </a:r>
          </a:p>
          <a:p>
            <a:pPr>
              <a:buNone/>
            </a:pPr>
            <a:r>
              <a:rPr lang="en-US" dirty="0" smtClean="0"/>
              <a:t> the artist.</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Другая 1">
      <a:dk1>
        <a:srgbClr val="000000"/>
      </a:dk1>
      <a:lt1>
        <a:sysClr val="window" lastClr="FFFFFF"/>
      </a:lt1>
      <a:dk2>
        <a:srgbClr val="54A838"/>
      </a:dk2>
      <a:lt2>
        <a:srgbClr val="21B2C8"/>
      </a:lt2>
      <a:accent1>
        <a:srgbClr val="0F6FC6"/>
      </a:accent1>
      <a:accent2>
        <a:srgbClr val="92D050"/>
      </a:accent2>
      <a:accent3>
        <a:srgbClr val="0BD0D9"/>
      </a:accent3>
      <a:accent4>
        <a:srgbClr val="00B050"/>
      </a:accent4>
      <a:accent5>
        <a:srgbClr val="7CCA62"/>
      </a:accent5>
      <a:accent6>
        <a:srgbClr val="FFF654"/>
      </a:accent6>
      <a:hlink>
        <a:srgbClr val="E2D700"/>
      </a:hlink>
      <a:folHlink>
        <a:srgbClr val="85DFD0"/>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149</TotalTime>
  <Words>589</Words>
  <Application>Microsoft Office PowerPoint</Application>
  <PresentationFormat>Экран (4:3)</PresentationFormat>
  <Paragraphs>36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Метро</vt:lpstr>
      <vt:lpstr>Слайд 1</vt:lpstr>
      <vt:lpstr>Future Technologies</vt:lpstr>
      <vt:lpstr>Flying Machine</vt:lpstr>
      <vt:lpstr>The ships of the future</vt:lpstr>
      <vt:lpstr>Transportation of the future </vt:lpstr>
      <vt:lpstr>Glasses of the future </vt:lpstr>
      <vt:lpstr>Computer mouse of the future.</vt:lpstr>
      <vt:lpstr>The newspaper of the future </vt:lpstr>
      <vt:lpstr>Table of the future</vt:lpstr>
      <vt:lpstr>Thank you for your attention!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Юлия Владимировна</cp:lastModifiedBy>
  <cp:revision>16</cp:revision>
  <dcterms:created xsi:type="dcterms:W3CDTF">2011-12-01T20:14:30Z</dcterms:created>
  <dcterms:modified xsi:type="dcterms:W3CDTF">2012-02-12T05:56:04Z</dcterms:modified>
</cp:coreProperties>
</file>