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9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7" r:id="rId20"/>
    <p:sldId id="273" r:id="rId21"/>
    <p:sldId id="274" r:id="rId22"/>
    <p:sldId id="275" r:id="rId23"/>
    <p:sldId id="276" r:id="rId24"/>
    <p:sldId id="278" r:id="rId25"/>
    <p:sldId id="288" r:id="rId26"/>
    <p:sldId id="280" r:id="rId27"/>
    <p:sldId id="282" r:id="rId28"/>
    <p:sldId id="284" r:id="rId29"/>
    <p:sldId id="285" r:id="rId30"/>
    <p:sldId id="289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87EB3F-C9BC-4958-8B57-1AAD75E2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D329-31D8-4593-B46F-11F8A8AD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C66A-0746-4BFB-9F0C-2FE0A53EC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D72B9-926D-4E0B-A803-204F390B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716EB-4FCB-44BA-84EE-6B288F04F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A729-4193-415B-97C4-389FEA482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05C3-9D26-46CB-9E5A-EA7E4AEDB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C87A-5E21-4E1A-90FB-3977F9161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4A942-497C-4B68-A267-478B3A087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BAFF-A012-4621-9458-E0104D19F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BC69A-9699-473D-AA7C-C7DCF717E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EB7B-6239-4FDC-B8A5-8D98FD941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65FE-44D0-456D-82BA-F5C8CD33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6CD3-1D72-4145-B6EC-C3D6D2FAF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E5EB-03FA-4CEB-8610-B8D39D7D2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3706B-EF95-44A7-93B0-A317149AF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D803-7068-4151-B78E-FBD9E9674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87C3-5324-4E1F-8011-0DB615D86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D5E0-D81F-4536-840D-D0771243C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75E4-3D1B-4A26-A9EB-ED6228354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0DE3-98CB-4CB0-BDCE-DBCDF4FCC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8B03B-B9D2-45D9-AD9B-F05593943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01FC-EC94-4E41-983F-B60239ED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08F1-9740-46D6-A5C8-5D62C808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CB42B1-7D38-4A1D-AF73-A678476EF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C267A39-1E0E-4D70-AA41-8AF443157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7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57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57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57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57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57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57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57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57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57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800" smtClean="0">
                <a:solidFill>
                  <a:srgbClr val="000066"/>
                </a:solidFill>
                <a:latin typeface="Bookman Old Style" pitchFamily="18" charset="0"/>
              </a:rPr>
              <a:t>Professions</a:t>
            </a:r>
            <a:endParaRPr lang="ru-RU" sz="8800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214938" y="1928813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844675"/>
            <a:ext cx="2894013" cy="3981450"/>
          </a:xfr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572000" y="2924175"/>
            <a:ext cx="4103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singer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00803_1055_8655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916113"/>
            <a:ext cx="4032250" cy="4002087"/>
          </a:xfr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9750" y="2852738"/>
            <a:ext cx="3527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driver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00803_1071_1235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73238"/>
            <a:ext cx="2427287" cy="4105275"/>
          </a:xfr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140200" y="2997200"/>
            <a:ext cx="4608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worker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2388" y="1916113"/>
            <a:ext cx="3394075" cy="3960812"/>
          </a:xfrm>
          <a:noFill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0825" y="2565400"/>
            <a:ext cx="5292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housewife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000803_1071_1205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8538" y="1844675"/>
            <a:ext cx="2997200" cy="4176713"/>
          </a:xfr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211638" y="2924175"/>
            <a:ext cx="3887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dancer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Cj03341080000[1]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7525" y="1844675"/>
            <a:ext cx="3963988" cy="4176713"/>
          </a:xfr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3850" y="2997200"/>
            <a:ext cx="4356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builder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j042417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00213"/>
            <a:ext cx="2498725" cy="4076700"/>
          </a:xfrm>
          <a:noFill/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779838" y="3068638"/>
            <a:ext cx="4751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an officer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000803_1055_5843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916113"/>
            <a:ext cx="4097338" cy="3927475"/>
          </a:xfr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11188" y="2924175"/>
            <a:ext cx="414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player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9388" y="2924175"/>
            <a:ext cx="8964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0066"/>
                </a:solidFill>
                <a:latin typeface="Arial" charset="0"/>
              </a:rPr>
              <a:t>What do you want to be?</a:t>
            </a:r>
            <a:endParaRPr lang="ru-RU" sz="60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23850" y="2708275"/>
            <a:ext cx="20510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  <a:latin typeface="Arial" charset="0"/>
              </a:rPr>
              <a:t>to be</a:t>
            </a:r>
            <a:endParaRPr lang="ru-RU" sz="6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2339975" y="981075"/>
            <a:ext cx="792163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132138" y="620713"/>
            <a:ext cx="10795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Arial" charset="0"/>
              </a:rPr>
              <a:t>am</a:t>
            </a:r>
            <a:endParaRPr lang="ru-RU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411413" y="32845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132138" y="2781300"/>
            <a:ext cx="863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Arial" charset="0"/>
              </a:rPr>
              <a:t>is</a:t>
            </a:r>
            <a:endParaRPr lang="ru-RU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339975" y="3716338"/>
            <a:ext cx="503238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843213" y="5013325"/>
            <a:ext cx="115252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Arial" charset="0"/>
              </a:rPr>
              <a:t>are</a:t>
            </a:r>
            <a:endParaRPr lang="ru-RU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4643438" y="2349500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He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is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 a doctor.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643438" y="2924175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He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is 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not a doctor.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4643438" y="3429000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Is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 he a doctor?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4589" name="Text Box 23"/>
          <p:cNvSpPr txBox="1">
            <a:spLocks noChangeArrowheads="1"/>
          </p:cNvSpPr>
          <p:nvPr/>
        </p:nvSpPr>
        <p:spPr bwMode="auto">
          <a:xfrm>
            <a:off x="4408488" y="4529138"/>
            <a:ext cx="311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4716463" y="4581525"/>
            <a:ext cx="331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They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are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 pilots.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4716463" y="5084763"/>
            <a:ext cx="410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They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are not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 pilots.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716463" y="5589588"/>
            <a:ext cx="3527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200" u="sng">
                <a:solidFill>
                  <a:srgbClr val="000066"/>
                </a:solidFill>
                <a:latin typeface="Arial" charset="0"/>
              </a:rPr>
              <a:t>Are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 they pilots?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643438" y="1196975"/>
            <a:ext cx="331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Am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 I a pupil?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4643438" y="188913"/>
            <a:ext cx="3529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I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am</a:t>
            </a:r>
            <a:r>
              <a:rPr lang="en-US" sz="3200" i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a pupil.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4643438" y="692150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000066"/>
                </a:solidFill>
                <a:latin typeface="Arial" charset="0"/>
              </a:rPr>
              <a:t> I </a:t>
            </a:r>
            <a:r>
              <a:rPr lang="en-US" sz="3200" u="sng">
                <a:solidFill>
                  <a:srgbClr val="000066"/>
                </a:solidFill>
                <a:latin typeface="Arial" charset="0"/>
              </a:rPr>
              <a:t>am not</a:t>
            </a:r>
            <a:r>
              <a:rPr lang="en-US" sz="3200">
                <a:solidFill>
                  <a:srgbClr val="000066"/>
                </a:solidFill>
                <a:latin typeface="Arial" charset="0"/>
              </a:rPr>
              <a:t> a pupil.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6" grpId="0"/>
      <p:bldP spid="45077" grpId="0"/>
      <p:bldP spid="45078" grpId="0"/>
      <p:bldP spid="45081" grpId="0"/>
      <p:bldP spid="45082" grpId="0"/>
      <p:bldP spid="45087" grpId="0"/>
      <p:bldP spid="45088" grpId="0" autoUpdateAnimBg="0"/>
      <p:bldP spid="450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00803_1057_9648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6463" y="1916113"/>
            <a:ext cx="3568700" cy="4008437"/>
          </a:xfr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32363" y="3213100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doctor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9388" y="2924175"/>
            <a:ext cx="8675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0066"/>
                </a:solidFill>
                <a:latin typeface="Arial" charset="0"/>
              </a:rPr>
              <a:t>Let’s do some </a:t>
            </a:r>
            <a:r>
              <a:rPr lang="ru-RU" sz="6000">
                <a:solidFill>
                  <a:srgbClr val="000066"/>
                </a:solidFill>
                <a:latin typeface="Arial" charset="0"/>
              </a:rPr>
              <a:t>exercises</a:t>
            </a:r>
            <a:r>
              <a:rPr lang="en-US" sz="6000">
                <a:solidFill>
                  <a:srgbClr val="000066"/>
                </a:solidFill>
                <a:latin typeface="Arial" charset="0"/>
              </a:rPr>
              <a:t>!</a:t>
            </a:r>
            <a:endParaRPr lang="ru-RU" sz="60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69" name="Group 65"/>
          <p:cNvGraphicFramePr>
            <a:graphicFrameLocks noGrp="1"/>
          </p:cNvGraphicFramePr>
          <p:nvPr>
            <p:ph/>
          </p:nvPr>
        </p:nvGraphicFramePr>
        <p:xfrm>
          <a:off x="395288" y="260350"/>
          <a:ext cx="8280400" cy="1112520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6032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Find the mistakes and translate the sentences</a:t>
                      </a: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Найди ошибки и переведи  предложения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67" name="Group 63"/>
          <p:cNvGraphicFramePr>
            <a:graphicFrameLocks noGrp="1"/>
          </p:cNvGraphicFramePr>
          <p:nvPr/>
        </p:nvGraphicFramePr>
        <p:xfrm>
          <a:off x="900113" y="1628775"/>
          <a:ext cx="3384550" cy="4785360"/>
        </p:xfrm>
        <a:graphic>
          <a:graphicData uri="http://schemas.openxmlformats.org/drawingml/2006/table">
            <a:tbl>
              <a:tblPr/>
              <a:tblGrid>
                <a:gridCol w="3384550"/>
              </a:tblGrid>
              <a:tr h="14382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 is a dancer.</a:t>
                      </a: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He am not a runner.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We is singers.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Is I a builder?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 are not a teacher.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She am not an artist.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Am you a driver?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They is not swimmers.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0" name="Text Box 52"/>
          <p:cNvSpPr txBox="1">
            <a:spLocks noChangeArrowheads="1"/>
          </p:cNvSpPr>
          <p:nvPr/>
        </p:nvSpPr>
        <p:spPr bwMode="auto">
          <a:xfrm>
            <a:off x="5076825" y="177323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932363" y="16287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1. I </a:t>
            </a:r>
            <a:r>
              <a:rPr lang="en-US" b="1" u="sng">
                <a:solidFill>
                  <a:srgbClr val="000066"/>
                </a:solidFill>
              </a:rPr>
              <a:t>am</a:t>
            </a:r>
            <a:r>
              <a:rPr lang="en-US" b="1">
                <a:solidFill>
                  <a:srgbClr val="000066"/>
                </a:solidFill>
              </a:rPr>
              <a:t> a dancer.</a:t>
            </a: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26632" name="Text Box 54"/>
          <p:cNvSpPr txBox="1">
            <a:spLocks noChangeArrowheads="1"/>
          </p:cNvSpPr>
          <p:nvPr/>
        </p:nvSpPr>
        <p:spPr bwMode="auto">
          <a:xfrm>
            <a:off x="4932363" y="22050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7159" name="Text Box 55"/>
          <p:cNvSpPr txBox="1">
            <a:spLocks noChangeArrowheads="1"/>
          </p:cNvSpPr>
          <p:nvPr/>
        </p:nvSpPr>
        <p:spPr bwMode="auto">
          <a:xfrm>
            <a:off x="5003800" y="2133600"/>
            <a:ext cx="359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>
                <a:solidFill>
                  <a:srgbClr val="000066"/>
                </a:solidFill>
              </a:rPr>
              <a:t>2. He </a:t>
            </a:r>
            <a:r>
              <a:rPr lang="en-US" b="1" u="sng">
                <a:solidFill>
                  <a:srgbClr val="000066"/>
                </a:solidFill>
              </a:rPr>
              <a:t>is</a:t>
            </a:r>
            <a:r>
              <a:rPr lang="en-US" b="1">
                <a:solidFill>
                  <a:srgbClr val="000066"/>
                </a:solidFill>
              </a:rPr>
              <a:t> not a runner.</a:t>
            </a:r>
            <a:endParaRPr lang="ru-RU"/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5003800" y="27082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>
                <a:solidFill>
                  <a:srgbClr val="000066"/>
                </a:solidFill>
              </a:rPr>
              <a:t>3. We </a:t>
            </a:r>
            <a:r>
              <a:rPr lang="en-US" b="1" u="sng">
                <a:solidFill>
                  <a:srgbClr val="000066"/>
                </a:solidFill>
              </a:rPr>
              <a:t>are</a:t>
            </a:r>
            <a:r>
              <a:rPr lang="en-US" b="1">
                <a:solidFill>
                  <a:srgbClr val="000066"/>
                </a:solidFill>
              </a:rPr>
              <a:t> singers.</a:t>
            </a:r>
            <a:endParaRPr lang="ru-RU"/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932363" y="328453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 4. </a:t>
            </a:r>
            <a:r>
              <a:rPr lang="en-US" b="1" u="sng">
                <a:solidFill>
                  <a:srgbClr val="000066"/>
                </a:solidFill>
              </a:rPr>
              <a:t>Am</a:t>
            </a:r>
            <a:r>
              <a:rPr lang="en-US" b="1">
                <a:solidFill>
                  <a:srgbClr val="000066"/>
                </a:solidFill>
              </a:rPr>
              <a:t> I a builder?</a:t>
            </a:r>
            <a:endParaRPr lang="ru-RU"/>
          </a:p>
        </p:txBody>
      </p:sp>
      <p:sp>
        <p:nvSpPr>
          <p:cNvPr id="47162" name="Text Box 58"/>
          <p:cNvSpPr txBox="1">
            <a:spLocks noChangeArrowheads="1"/>
          </p:cNvSpPr>
          <p:nvPr/>
        </p:nvSpPr>
        <p:spPr bwMode="auto">
          <a:xfrm>
            <a:off x="5003800" y="3860800"/>
            <a:ext cx="359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>
                <a:solidFill>
                  <a:srgbClr val="000066"/>
                </a:solidFill>
              </a:rPr>
              <a:t>5. I </a:t>
            </a:r>
            <a:r>
              <a:rPr lang="en-US" b="1" u="sng">
                <a:solidFill>
                  <a:srgbClr val="000066"/>
                </a:solidFill>
              </a:rPr>
              <a:t>am</a:t>
            </a:r>
            <a:r>
              <a:rPr lang="en-US" b="1">
                <a:solidFill>
                  <a:srgbClr val="000066"/>
                </a:solidFill>
              </a:rPr>
              <a:t> not a teacher.</a:t>
            </a:r>
            <a:endParaRPr lang="ru-RU"/>
          </a:p>
        </p:txBody>
      </p:sp>
      <p:sp>
        <p:nvSpPr>
          <p:cNvPr id="47163" name="Text Box 59"/>
          <p:cNvSpPr txBox="1">
            <a:spLocks noChangeArrowheads="1"/>
          </p:cNvSpPr>
          <p:nvPr/>
        </p:nvSpPr>
        <p:spPr bwMode="auto">
          <a:xfrm>
            <a:off x="5003800" y="436562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>
                <a:solidFill>
                  <a:srgbClr val="000066"/>
                </a:solidFill>
              </a:rPr>
              <a:t>6. She </a:t>
            </a:r>
            <a:r>
              <a:rPr lang="en-US" b="1" u="sng">
                <a:solidFill>
                  <a:srgbClr val="000066"/>
                </a:solidFill>
              </a:rPr>
              <a:t>is</a:t>
            </a:r>
            <a:r>
              <a:rPr lang="en-US" b="1">
                <a:solidFill>
                  <a:srgbClr val="000066"/>
                </a:solidFill>
              </a:rPr>
              <a:t> not an artist.</a:t>
            </a:r>
            <a:endParaRPr lang="ru-RU"/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4932363" y="486886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>
                <a:solidFill>
                  <a:srgbClr val="000066"/>
                </a:solidFill>
              </a:rPr>
              <a:t>7. </a:t>
            </a:r>
            <a:r>
              <a:rPr lang="en-US" b="1" u="sng">
                <a:solidFill>
                  <a:srgbClr val="000066"/>
                </a:solidFill>
              </a:rPr>
              <a:t>Are</a:t>
            </a:r>
            <a:r>
              <a:rPr lang="en-US" b="1">
                <a:solidFill>
                  <a:srgbClr val="000066"/>
                </a:solidFill>
              </a:rPr>
              <a:t> you a driver?</a:t>
            </a:r>
            <a:endParaRPr lang="ru-RU"/>
          </a:p>
        </p:txBody>
      </p:sp>
      <p:sp>
        <p:nvSpPr>
          <p:cNvPr id="47165" name="Text Box 61"/>
          <p:cNvSpPr txBox="1">
            <a:spLocks noChangeArrowheads="1"/>
          </p:cNvSpPr>
          <p:nvPr/>
        </p:nvSpPr>
        <p:spPr bwMode="auto">
          <a:xfrm>
            <a:off x="4859338" y="5373688"/>
            <a:ext cx="392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8. They </a:t>
            </a:r>
            <a:r>
              <a:rPr lang="en-US" b="1" u="sng">
                <a:solidFill>
                  <a:srgbClr val="000066"/>
                </a:solidFill>
              </a:rPr>
              <a:t>are</a:t>
            </a:r>
            <a:r>
              <a:rPr lang="en-US" b="1">
                <a:solidFill>
                  <a:srgbClr val="000066"/>
                </a:solidFill>
              </a:rPr>
              <a:t> not swimmers.</a:t>
            </a:r>
            <a:endParaRPr lang="ru-RU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7" grpId="0"/>
      <p:bldP spid="47159" grpId="0"/>
      <p:bldP spid="47160" grpId="0"/>
      <p:bldP spid="47161" grpId="0"/>
      <p:bldP spid="47162" grpId="0"/>
      <p:bldP spid="47163" grpId="0"/>
      <p:bldP spid="47164" grpId="0"/>
      <p:bldP spid="471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93" name="Group 65"/>
          <p:cNvGraphicFramePr>
            <a:graphicFrameLocks noGrp="1"/>
          </p:cNvGraphicFramePr>
          <p:nvPr>
            <p:ph/>
          </p:nvPr>
        </p:nvGraphicFramePr>
        <p:xfrm>
          <a:off x="468313" y="0"/>
          <a:ext cx="8008937" cy="1554480"/>
        </p:xfrm>
        <a:graphic>
          <a:graphicData uri="http://schemas.openxmlformats.org/drawingml/2006/table">
            <a:tbl>
              <a:tblPr/>
              <a:tblGrid>
                <a:gridCol w="8008937"/>
              </a:tblGrid>
              <a:tr h="6032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Fill in the gaps with the correct forms of </a:t>
                      </a:r>
                      <a:r>
                        <a:rPr kumimoji="0" lang="en-US" sz="2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to be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Translate the sentences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Вставь глагол to be в нужной форме и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переведи предложения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02" name="Group 74"/>
          <p:cNvGraphicFramePr>
            <a:graphicFrameLocks noGrp="1"/>
          </p:cNvGraphicFramePr>
          <p:nvPr/>
        </p:nvGraphicFramePr>
        <p:xfrm>
          <a:off x="1692275" y="1773238"/>
          <a:ext cx="4464050" cy="4206240"/>
        </p:xfrm>
        <a:graphic>
          <a:graphicData uri="http://schemas.openxmlformats.org/drawingml/2006/table">
            <a:tbl>
              <a:tblPr/>
              <a:tblGrid>
                <a:gridCol w="4464050"/>
              </a:tblGrid>
              <a:tr h="22082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I …… a doctor.</a:t>
                      </a:r>
                    </a:p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They …… artists. 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…… you a dentist?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…… I an engineer?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 …… not an officer.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…… she a housewife?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My mother …… not an economist.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We ……… not pupils.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4" name="Text Box 60"/>
          <p:cNvSpPr txBox="1">
            <a:spLocks noChangeArrowheads="1"/>
          </p:cNvSpPr>
          <p:nvPr/>
        </p:nvSpPr>
        <p:spPr bwMode="auto">
          <a:xfrm>
            <a:off x="5487988" y="5461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194" name="Text Box 66"/>
          <p:cNvSpPr txBox="1">
            <a:spLocks noChangeArrowheads="1"/>
          </p:cNvSpPr>
          <p:nvPr/>
        </p:nvSpPr>
        <p:spPr bwMode="auto">
          <a:xfrm>
            <a:off x="2339975" y="17002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am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8195" name="Text Box 67"/>
          <p:cNvSpPr txBox="1">
            <a:spLocks noChangeArrowheads="1"/>
          </p:cNvSpPr>
          <p:nvPr/>
        </p:nvSpPr>
        <p:spPr bwMode="auto">
          <a:xfrm>
            <a:off x="2843213" y="2276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are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8196" name="Text Box 68"/>
          <p:cNvSpPr txBox="1">
            <a:spLocks noChangeArrowheads="1"/>
          </p:cNvSpPr>
          <p:nvPr/>
        </p:nvSpPr>
        <p:spPr bwMode="auto">
          <a:xfrm>
            <a:off x="2195513" y="28527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Are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2268538" y="3357563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Am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8198" name="Text Box 70"/>
          <p:cNvSpPr txBox="1">
            <a:spLocks noChangeArrowheads="1"/>
          </p:cNvSpPr>
          <p:nvPr/>
        </p:nvSpPr>
        <p:spPr bwMode="auto">
          <a:xfrm>
            <a:off x="2268538" y="39338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am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8199" name="Text Box 71"/>
          <p:cNvSpPr txBox="1">
            <a:spLocks noChangeArrowheads="1"/>
          </p:cNvSpPr>
          <p:nvPr/>
        </p:nvSpPr>
        <p:spPr bwMode="auto">
          <a:xfrm>
            <a:off x="2339975" y="44370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Is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8200" name="Text Box 72"/>
          <p:cNvSpPr txBox="1">
            <a:spLocks noChangeArrowheads="1"/>
          </p:cNvSpPr>
          <p:nvPr/>
        </p:nvSpPr>
        <p:spPr bwMode="auto">
          <a:xfrm>
            <a:off x="3563938" y="50133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is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8201" name="Text Box 73"/>
          <p:cNvSpPr txBox="1">
            <a:spLocks noChangeArrowheads="1"/>
          </p:cNvSpPr>
          <p:nvPr/>
        </p:nvSpPr>
        <p:spPr bwMode="auto">
          <a:xfrm>
            <a:off x="2771775" y="55165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are</a:t>
            </a: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4" grpId="0"/>
      <p:bldP spid="48195" grpId="0"/>
      <p:bldP spid="48196" grpId="0"/>
      <p:bldP spid="48197" grpId="0"/>
      <p:bldP spid="48198" grpId="0"/>
      <p:bldP spid="48199" grpId="0"/>
      <p:bldP spid="48200" grpId="0"/>
      <p:bldP spid="482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388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0066"/>
                </a:solidFill>
                <a:latin typeface="Arial" charset="0"/>
              </a:rPr>
              <a:t>It’s time to have a rest!</a:t>
            </a:r>
            <a:endParaRPr lang="ru-RU" sz="600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>
            <p:ph/>
          </p:nvPr>
        </p:nvGraphicFramePr>
        <p:xfrm>
          <a:off x="2916238" y="2781300"/>
          <a:ext cx="3313112" cy="3327400"/>
        </p:xfrm>
        <a:graphic>
          <a:graphicData uri="http://schemas.openxmlformats.org/presentationml/2006/ole">
            <p:oleObj spid="_x0000_s1026" name="Фотография Photo Editor" r:id="rId3" imgW="2010056" imgH="224761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92275" y="549275"/>
            <a:ext cx="7199313" cy="4781550"/>
            <a:chOff x="1066" y="346"/>
            <a:chExt cx="4535" cy="3012"/>
          </a:xfrm>
        </p:grpSpPr>
        <p:sp>
          <p:nvSpPr>
            <p:cNvPr id="28675" name="Text Box 4"/>
            <p:cNvSpPr txBox="1">
              <a:spLocks noChangeArrowheads="1"/>
            </p:cNvSpPr>
            <p:nvPr/>
          </p:nvSpPr>
          <p:spPr bwMode="auto">
            <a:xfrm>
              <a:off x="1066" y="346"/>
              <a:ext cx="453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600">
                  <a:solidFill>
                    <a:srgbClr val="000066"/>
                  </a:solidFill>
                  <a:latin typeface="Bookman Old Style" pitchFamily="18" charset="0"/>
                </a:rPr>
                <a:t>Our letters! </a:t>
              </a:r>
              <a:endParaRPr lang="ru-RU" sz="6600">
                <a:solidFill>
                  <a:srgbClr val="000066"/>
                </a:solidFill>
                <a:latin typeface="Bookman Old Style" pitchFamily="18" charset="0"/>
              </a:endParaRPr>
            </a:p>
          </p:txBody>
        </p:sp>
        <p:grpSp>
          <p:nvGrpSpPr>
            <p:cNvPr id="28676" name="Group 8"/>
            <p:cNvGrpSpPr>
              <a:grpSpLocks/>
            </p:cNvGrpSpPr>
            <p:nvPr/>
          </p:nvGrpSpPr>
          <p:grpSpPr bwMode="auto">
            <a:xfrm>
              <a:off x="1066" y="346"/>
              <a:ext cx="4535" cy="3012"/>
              <a:chOff x="1066" y="346"/>
              <a:chExt cx="4535" cy="3012"/>
            </a:xfrm>
          </p:grpSpPr>
          <p:pic>
            <p:nvPicPr>
              <p:cNvPr id="2867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47" y="1434"/>
                <a:ext cx="2822" cy="1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78" name="Text Box 7"/>
              <p:cNvSpPr txBox="1">
                <a:spLocks noChangeArrowheads="1"/>
              </p:cNvSpPr>
              <p:nvPr/>
            </p:nvSpPr>
            <p:spPr bwMode="auto">
              <a:xfrm>
                <a:off x="1066" y="346"/>
                <a:ext cx="4535" cy="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6600">
                  <a:solidFill>
                    <a:srgbClr val="000066"/>
                  </a:solidFill>
                  <a:latin typeface="Bookman Old Style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bo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2420938"/>
            <a:ext cx="30924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3419475" y="0"/>
            <a:ext cx="5003800" cy="2420938"/>
          </a:xfrm>
          <a:prstGeom prst="cloudCallout">
            <a:avLst>
              <a:gd name="adj1" fmla="val -25287"/>
              <a:gd name="adj2" fmla="val 86917"/>
            </a:avLst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Good morning,</a:t>
            </a:r>
          </a:p>
          <a:p>
            <a:pPr algn="ctr"/>
            <a:r>
              <a:rPr lang="en-US" b="1">
                <a:solidFill>
                  <a:srgbClr val="000066"/>
                </a:solidFill>
              </a:rPr>
              <a:t> Boys and Girls! </a:t>
            </a:r>
          </a:p>
          <a:p>
            <a:pPr algn="ctr"/>
            <a:r>
              <a:rPr lang="en-US" b="1">
                <a:solidFill>
                  <a:srgbClr val="000066"/>
                </a:solidFill>
              </a:rPr>
              <a:t>My name is Paul. I’m 8. I’m from Great Britain.</a:t>
            </a:r>
          </a:p>
          <a:p>
            <a:pPr algn="ctr"/>
            <a:r>
              <a:rPr lang="en-US" b="1">
                <a:solidFill>
                  <a:srgbClr val="000066"/>
                </a:solidFill>
              </a:rPr>
              <a:t>I want to tell you about my Mummy!</a:t>
            </a:r>
            <a:endParaRPr lang="ru-RU" b="1">
              <a:solidFill>
                <a:srgbClr val="000066"/>
              </a:solidFill>
            </a:endParaRP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258888" y="476250"/>
            <a:ext cx="6265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chemeClr val="accent2"/>
                </a:solidFill>
              </a:rPr>
              <a:t>Text 1</a:t>
            </a:r>
            <a:endParaRPr lang="ru-RU" sz="2800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23850" y="1628775"/>
            <a:ext cx="417671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   </a:t>
            </a:r>
            <a:r>
              <a:rPr lang="en-US" b="1" u="sng">
                <a:solidFill>
                  <a:schemeClr val="accent2"/>
                </a:solidFill>
              </a:rPr>
              <a:t>Find the mistakes </a:t>
            </a:r>
          </a:p>
          <a:p>
            <a:pPr marL="342900" indent="-34290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  </a:t>
            </a:r>
            <a:r>
              <a:rPr lang="en-US" b="1" u="sng">
                <a:solidFill>
                  <a:schemeClr val="accent2"/>
                </a:solidFill>
              </a:rPr>
              <a:t>(</a:t>
            </a:r>
            <a:r>
              <a:rPr lang="ru-RU" b="1" u="sng">
                <a:solidFill>
                  <a:schemeClr val="accent2"/>
                </a:solidFill>
              </a:rPr>
              <a:t>Найти ошибку</a:t>
            </a:r>
            <a:r>
              <a:rPr lang="en-US" b="1" u="sng">
                <a:solidFill>
                  <a:schemeClr val="accent2"/>
                </a:solidFill>
              </a:rPr>
              <a:t>):</a:t>
            </a:r>
            <a:endParaRPr lang="en-US" b="1">
              <a:solidFill>
                <a:srgbClr val="0000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My Mummy is from Canada.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Her name is Jane.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She has got two children, two daughters.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She likes to run and jump.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The children like to swim.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She is a singer.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248150" y="2420938"/>
            <a:ext cx="489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1. My Mummy is from </a:t>
            </a:r>
            <a:r>
              <a:rPr lang="en-US" sz="1600" b="1" u="sng">
                <a:solidFill>
                  <a:srgbClr val="000066"/>
                </a:solidFill>
              </a:rPr>
              <a:t>Great Britain</a:t>
            </a:r>
            <a:r>
              <a:rPr lang="en-US" sz="1600" b="1">
                <a:solidFill>
                  <a:srgbClr val="000066"/>
                </a:solidFill>
              </a:rPr>
              <a:t>.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84663" y="2781300"/>
            <a:ext cx="4500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2.</a:t>
            </a:r>
            <a:r>
              <a:rPr lang="en-US" b="1">
                <a:solidFill>
                  <a:srgbClr val="000066"/>
                </a:solidFill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Her name is </a:t>
            </a:r>
            <a:r>
              <a:rPr lang="en-US" sz="1600" b="1" u="sng">
                <a:solidFill>
                  <a:srgbClr val="000066"/>
                </a:solidFill>
              </a:rPr>
              <a:t>Gloria</a:t>
            </a:r>
            <a:r>
              <a:rPr lang="en-US" sz="1600" b="1">
                <a:solidFill>
                  <a:srgbClr val="000066"/>
                </a:solidFill>
              </a:rPr>
              <a:t>.</a:t>
            </a:r>
            <a:endParaRPr lang="ru-RU" sz="1600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284663" y="3141663"/>
            <a:ext cx="4032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3. She has got </a:t>
            </a:r>
            <a:r>
              <a:rPr lang="en-US" sz="1600" b="1" u="sng">
                <a:solidFill>
                  <a:srgbClr val="000066"/>
                </a:solidFill>
              </a:rPr>
              <a:t>three </a:t>
            </a:r>
            <a:r>
              <a:rPr lang="en-US" sz="1600" b="1">
                <a:solidFill>
                  <a:srgbClr val="000066"/>
                </a:solidFill>
              </a:rPr>
              <a:t>children, </a:t>
            </a:r>
            <a:r>
              <a:rPr lang="en-US" sz="1600" b="1" u="sng">
                <a:solidFill>
                  <a:srgbClr val="000066"/>
                </a:solidFill>
              </a:rPr>
              <a:t>three sons</a:t>
            </a:r>
            <a:r>
              <a:rPr lang="en-US" sz="1600" b="1">
                <a:solidFill>
                  <a:srgbClr val="000066"/>
                </a:solidFill>
              </a:rPr>
              <a:t>.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4284663" y="3789363"/>
            <a:ext cx="432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4. She likes to </a:t>
            </a:r>
            <a:r>
              <a:rPr lang="en-US" sz="1600" b="1" u="sng">
                <a:solidFill>
                  <a:srgbClr val="000066"/>
                </a:solidFill>
              </a:rPr>
              <a:t>sing </a:t>
            </a:r>
            <a:r>
              <a:rPr lang="en-US" sz="1600" b="1">
                <a:solidFill>
                  <a:srgbClr val="000066"/>
                </a:solidFill>
              </a:rPr>
              <a:t>and </a:t>
            </a:r>
            <a:r>
              <a:rPr lang="en-US" sz="1600" b="1" u="sng">
                <a:solidFill>
                  <a:srgbClr val="000066"/>
                </a:solidFill>
              </a:rPr>
              <a:t>dance</a:t>
            </a:r>
            <a:r>
              <a:rPr lang="en-US" sz="1600" b="1">
                <a:solidFill>
                  <a:srgbClr val="000066"/>
                </a:solidFill>
              </a:rPr>
              <a:t>.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4211638" y="4221163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5. </a:t>
            </a:r>
            <a:r>
              <a:rPr lang="en-US" sz="1400" b="1">
                <a:solidFill>
                  <a:srgbClr val="000066"/>
                </a:solidFill>
              </a:rPr>
              <a:t>The children like to </a:t>
            </a:r>
            <a:r>
              <a:rPr lang="en-US" sz="1400" b="1" u="sng">
                <a:solidFill>
                  <a:srgbClr val="000066"/>
                </a:solidFill>
              </a:rPr>
              <a:t>sing </a:t>
            </a:r>
            <a:r>
              <a:rPr lang="en-US" sz="1400" b="1">
                <a:solidFill>
                  <a:srgbClr val="000066"/>
                </a:solidFill>
              </a:rPr>
              <a:t>and </a:t>
            </a:r>
            <a:r>
              <a:rPr lang="en-US" sz="1400" b="1" u="sng">
                <a:solidFill>
                  <a:srgbClr val="000066"/>
                </a:solidFill>
              </a:rPr>
              <a:t>dance</a:t>
            </a:r>
            <a:r>
              <a:rPr lang="en-US" sz="1400" b="1">
                <a:solidFill>
                  <a:srgbClr val="000066"/>
                </a:solidFill>
              </a:rPr>
              <a:t>, too.</a:t>
            </a:r>
            <a:endParaRPr lang="ru-RU" sz="1400" b="1">
              <a:solidFill>
                <a:srgbClr val="000066"/>
              </a:solidFill>
            </a:endParaRP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4284663" y="4652963"/>
            <a:ext cx="446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6. She is a </a:t>
            </a:r>
            <a:r>
              <a:rPr lang="en-US" sz="1600" b="1" u="sng">
                <a:solidFill>
                  <a:srgbClr val="000066"/>
                </a:solidFill>
              </a:rPr>
              <a:t>doctor</a:t>
            </a:r>
            <a:r>
              <a:rPr lang="en-US" sz="1600" b="1">
                <a:solidFill>
                  <a:srgbClr val="000066"/>
                </a:solidFill>
              </a:rPr>
              <a:t>.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/>
      <p:bldP spid="139274" grpId="0"/>
      <p:bldP spid="139275" grpId="0"/>
      <p:bldP spid="139276" grpId="0"/>
      <p:bldP spid="139277" grpId="0"/>
      <p:bldP spid="1392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bo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060575"/>
            <a:ext cx="32321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4140200" y="0"/>
            <a:ext cx="4176713" cy="2781300"/>
          </a:xfrm>
          <a:prstGeom prst="cloudCallout">
            <a:avLst>
              <a:gd name="adj1" fmla="val -41523"/>
              <a:gd name="adj2" fmla="val 6809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Good morning, Boys and Girls! </a:t>
            </a:r>
          </a:p>
          <a:p>
            <a:pPr algn="ctr"/>
            <a:r>
              <a:rPr lang="en-US" b="1">
                <a:solidFill>
                  <a:srgbClr val="000066"/>
                </a:solidFill>
              </a:rPr>
              <a:t>My name is Karen. I’m 7. I’m from Africa.</a:t>
            </a:r>
          </a:p>
          <a:p>
            <a:pPr algn="ctr"/>
            <a:r>
              <a:rPr lang="en-US" b="1">
                <a:solidFill>
                  <a:srgbClr val="000066"/>
                </a:solidFill>
              </a:rPr>
              <a:t>I want to tell you about my Mummy!</a:t>
            </a:r>
            <a:endParaRPr lang="ru-RU" b="1">
              <a:solidFill>
                <a:srgbClr val="000066"/>
              </a:solidFill>
            </a:endParaRPr>
          </a:p>
          <a:p>
            <a:pPr algn="ctr"/>
            <a:endParaRPr lang="ru-RU" b="1">
              <a:solidFill>
                <a:srgbClr val="000066"/>
              </a:solidFill>
            </a:endParaRP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484438" y="1844675"/>
            <a:ext cx="41052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     </a:t>
            </a:r>
            <a:r>
              <a:rPr lang="en-US" sz="2000" b="1" u="sng">
                <a:solidFill>
                  <a:schemeClr val="accent2"/>
                </a:solidFill>
                <a:latin typeface="Arial" charset="0"/>
              </a:rPr>
              <a:t>Complete the sentences (</a:t>
            </a:r>
            <a:r>
              <a:rPr lang="ru-RU" sz="2000" b="1" u="sng">
                <a:solidFill>
                  <a:schemeClr val="accent2"/>
                </a:solidFill>
                <a:latin typeface="Arial" charset="0"/>
              </a:rPr>
              <a:t>Закончи предложения</a:t>
            </a:r>
            <a:r>
              <a:rPr lang="en-US" sz="2000" b="1" u="sng">
                <a:solidFill>
                  <a:schemeClr val="accent2"/>
                </a:solidFill>
                <a:latin typeface="Arial" charset="0"/>
              </a:rPr>
              <a:t>):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My Mummy is from …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Her name is ….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She has got … children.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She …..… them all.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1">
                <a:solidFill>
                  <a:srgbClr val="000066"/>
                </a:solidFill>
              </a:rPr>
              <a:t>She is a …</a:t>
            </a:r>
            <a:endParaRPr lang="en-US" sz="1600" b="1">
              <a:solidFill>
                <a:srgbClr val="0000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She likes to ........ and  …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600" b="1">
                <a:solidFill>
                  <a:srgbClr val="000066"/>
                </a:solidFill>
              </a:rPr>
              <a:t>She is ...</a:t>
            </a:r>
          </a:p>
          <a:p>
            <a:pPr marL="342900" indent="-342900">
              <a:spcBef>
                <a:spcPct val="50000"/>
              </a:spcBef>
            </a:pP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619250" y="765175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chemeClr val="accent2"/>
                </a:solidFill>
                <a:latin typeface="Arial" charset="0"/>
              </a:rPr>
              <a:t>Text 2.</a:t>
            </a:r>
            <a:endParaRPr lang="ru-RU" sz="2800">
              <a:latin typeface="Arial" charset="0"/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076825" y="256540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</a:rPr>
              <a:t>Africa</a:t>
            </a:r>
            <a:endParaRPr lang="ru-RU" sz="1600" b="1" u="sng">
              <a:solidFill>
                <a:schemeClr val="accent2"/>
              </a:solidFill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286250" y="2925763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</a:rPr>
              <a:t>Nora</a:t>
            </a:r>
            <a:endParaRPr lang="ru-RU" sz="1600" b="1" u="sng">
              <a:solidFill>
                <a:schemeClr val="accent2"/>
              </a:solidFill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4213225" y="32861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</a:rPr>
              <a:t>5</a:t>
            </a:r>
            <a:endParaRPr lang="ru-RU" sz="1600" b="1" u="sng">
              <a:solidFill>
                <a:schemeClr val="accent2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3349625" y="3644900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</a:rPr>
              <a:t>loves</a:t>
            </a:r>
            <a:endParaRPr lang="ru-RU" sz="1600" b="1" u="sng">
              <a:solidFill>
                <a:schemeClr val="accent2"/>
              </a:solidFill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925888" y="4078288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</a:rPr>
              <a:t>dentist</a:t>
            </a:r>
            <a:endParaRPr lang="ru-RU" sz="1600" b="1" u="sng">
              <a:solidFill>
                <a:schemeClr val="accent2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86250" y="4437063"/>
            <a:ext cx="2087563" cy="336550"/>
            <a:chOff x="1429" y="2704"/>
            <a:chExt cx="1315" cy="212"/>
          </a:xfrm>
        </p:grpSpPr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1429" y="2704"/>
              <a:ext cx="5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u="sng">
                  <a:solidFill>
                    <a:schemeClr val="accent2"/>
                  </a:solidFill>
                </a:rPr>
                <a:t>draw</a:t>
              </a:r>
              <a:endParaRPr lang="ru-RU" sz="1600" b="1" u="sng">
                <a:solidFill>
                  <a:schemeClr val="accent2"/>
                </a:solidFill>
              </a:endParaRP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154" y="2704"/>
              <a:ext cx="5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u="sng">
                  <a:solidFill>
                    <a:schemeClr val="accent2"/>
                  </a:solidFill>
                </a:rPr>
                <a:t>cook</a:t>
              </a:r>
              <a:endParaRPr lang="ru-RU" sz="1600" b="1" u="sng">
                <a:solidFill>
                  <a:schemeClr val="accent2"/>
                </a:solidFill>
              </a:endParaRPr>
            </a:p>
          </p:txBody>
        </p:sp>
      </p:grp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3636963" y="47974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chemeClr val="accent2"/>
                </a:solidFill>
              </a:rPr>
              <a:t>fine</a:t>
            </a:r>
            <a:endParaRPr lang="ru-RU" sz="16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142343" grpId="0"/>
      <p:bldP spid="142344" grpId="0"/>
      <p:bldP spid="142345" grpId="0"/>
      <p:bldP spid="142346" grpId="0"/>
      <p:bldP spid="1423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611188" y="1125538"/>
            <a:ext cx="79216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u="sng">
                <a:solidFill>
                  <a:srgbClr val="000066"/>
                </a:solidFill>
                <a:latin typeface="Bookman Old Style" pitchFamily="18" charset="0"/>
              </a:rPr>
              <a:t>Home task </a:t>
            </a:r>
          </a:p>
          <a:p>
            <a:pPr algn="ctr"/>
            <a:r>
              <a:rPr lang="en-US" sz="5400" b="1" u="sng">
                <a:solidFill>
                  <a:srgbClr val="000066"/>
                </a:solidFill>
                <a:latin typeface="Bookman Old Style" pitchFamily="18" charset="0"/>
              </a:rPr>
              <a:t>(</a:t>
            </a:r>
            <a:r>
              <a:rPr lang="ru-RU" sz="5400" b="1" u="sng">
                <a:solidFill>
                  <a:srgbClr val="000066"/>
                </a:solidFill>
                <a:latin typeface="Bookman Old Style" pitchFamily="18" charset="0"/>
              </a:rPr>
              <a:t>домашнее задание):</a:t>
            </a:r>
            <a:endParaRPr lang="en-US" sz="5400" b="1" u="sng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endParaRPr lang="en-US" sz="5400" b="1" u="sng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r>
              <a:rPr lang="en-US" sz="2800" b="1">
                <a:solidFill>
                  <a:srgbClr val="000066"/>
                </a:solidFill>
                <a:latin typeface="Bookman Old Style" pitchFamily="18" charset="0"/>
              </a:rPr>
              <a:t>P. 61, ex.11 </a:t>
            </a:r>
            <a:r>
              <a:rPr lang="ru-RU" sz="2800" b="1">
                <a:solidFill>
                  <a:srgbClr val="000066"/>
                </a:solidFill>
                <a:latin typeface="Bookman Old Style" pitchFamily="18" charset="0"/>
              </a:rPr>
              <a:t>(Стр. 61, упр. 11)</a:t>
            </a:r>
            <a:endParaRPr lang="en-US" sz="2800" b="1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endParaRPr lang="en-US" sz="5400" b="1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endParaRPr lang="ru-RU" sz="3200" b="1" u="sng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00803_1055_8711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844675"/>
            <a:ext cx="4176712" cy="4117975"/>
          </a:xfr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55650" y="2708275"/>
            <a:ext cx="3240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</a:t>
            </a:r>
            <a:r>
              <a:rPr lang="ru-RU" sz="6000" b="1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pilot</a:t>
            </a:r>
            <a:r>
              <a:rPr lang="en-US" sz="6000">
                <a:latin typeface="Bookman Old Style" pitchFamily="18" charset="0"/>
              </a:rPr>
              <a:t> </a:t>
            </a:r>
            <a:endParaRPr lang="ru-RU" sz="600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331913" y="476250"/>
            <a:ext cx="6265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000066"/>
                </a:solidFill>
                <a:latin typeface="Arial" charset="0"/>
              </a:rPr>
              <a:t>Let’s sing a song!</a:t>
            </a:r>
            <a:endParaRPr lang="ru-RU" sz="540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45411" name="Picture 3" descr="Sing_a_Song_std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844675"/>
            <a:ext cx="3671887" cy="4102100"/>
          </a:xfrm>
          <a:noFill/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25923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000066"/>
                </a:solidFill>
                <a:latin typeface="Bookman Old Style" pitchFamily="18" charset="0"/>
              </a:rPr>
              <a:t>I Am a Pupil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I am a pupil,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He is a pupil,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She is a pupil, too.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I am not a dentist,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 I am a pupil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And I like you.</a:t>
            </a:r>
            <a:endParaRPr lang="ru-RU" b="1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00803_1059_2248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16113"/>
            <a:ext cx="3635375" cy="4008437"/>
          </a:xfr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175125" y="3500438"/>
            <a:ext cx="4968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 dentist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00803_1066_9130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0675" y="1844675"/>
            <a:ext cx="2974975" cy="4279900"/>
          </a:xfr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388" y="2997200"/>
            <a:ext cx="5327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an engineer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989138"/>
            <a:ext cx="3527425" cy="3411537"/>
            <a:chOff x="1519" y="754"/>
            <a:chExt cx="2222" cy="2331"/>
          </a:xfrm>
        </p:grpSpPr>
        <p:grpSp>
          <p:nvGrpSpPr>
            <p:cNvPr id="11268" name="Group 5"/>
            <p:cNvGrpSpPr>
              <a:grpSpLocks/>
            </p:cNvGrpSpPr>
            <p:nvPr/>
          </p:nvGrpSpPr>
          <p:grpSpPr bwMode="auto">
            <a:xfrm>
              <a:off x="2290" y="1298"/>
              <a:ext cx="1451" cy="1787"/>
              <a:chOff x="1156" y="754"/>
              <a:chExt cx="1451" cy="1787"/>
            </a:xfrm>
          </p:grpSpPr>
          <p:pic>
            <p:nvPicPr>
              <p:cNvPr id="11273" name="Picture 6" descr="MCj019370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6" y="1661"/>
                <a:ext cx="1451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74" name="Group 7"/>
              <p:cNvGrpSpPr>
                <a:grpSpLocks/>
              </p:cNvGrpSpPr>
              <p:nvPr/>
            </p:nvGrpSpPr>
            <p:grpSpPr bwMode="auto">
              <a:xfrm rot="-1153708">
                <a:off x="1338" y="754"/>
                <a:ext cx="1144" cy="1140"/>
                <a:chOff x="1292" y="391"/>
                <a:chExt cx="1144" cy="1140"/>
              </a:xfrm>
            </p:grpSpPr>
            <p:sp>
              <p:nvSpPr>
                <p:cNvPr id="11275" name="AutoShape 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92" y="391"/>
                  <a:ext cx="1144" cy="1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6" name="Freeform 9"/>
                <p:cNvSpPr>
                  <a:spLocks/>
                </p:cNvSpPr>
                <p:nvPr/>
              </p:nvSpPr>
              <p:spPr bwMode="auto">
                <a:xfrm>
                  <a:off x="1811" y="393"/>
                  <a:ext cx="74" cy="68"/>
                </a:xfrm>
                <a:custGeom>
                  <a:avLst/>
                  <a:gdLst>
                    <a:gd name="T0" fmla="*/ 113 w 147"/>
                    <a:gd name="T1" fmla="*/ 21 h 134"/>
                    <a:gd name="T2" fmla="*/ 111 w 147"/>
                    <a:gd name="T3" fmla="*/ 19 h 134"/>
                    <a:gd name="T4" fmla="*/ 104 w 147"/>
                    <a:gd name="T5" fmla="*/ 13 h 134"/>
                    <a:gd name="T6" fmla="*/ 94 w 147"/>
                    <a:gd name="T7" fmla="*/ 7 h 134"/>
                    <a:gd name="T8" fmla="*/ 88 w 147"/>
                    <a:gd name="T9" fmla="*/ 3 h 134"/>
                    <a:gd name="T10" fmla="*/ 80 w 147"/>
                    <a:gd name="T11" fmla="*/ 1 h 134"/>
                    <a:gd name="T12" fmla="*/ 71 w 147"/>
                    <a:gd name="T13" fmla="*/ 0 h 134"/>
                    <a:gd name="T14" fmla="*/ 63 w 147"/>
                    <a:gd name="T15" fmla="*/ 0 h 134"/>
                    <a:gd name="T16" fmla="*/ 55 w 147"/>
                    <a:gd name="T17" fmla="*/ 1 h 134"/>
                    <a:gd name="T18" fmla="*/ 47 w 147"/>
                    <a:gd name="T19" fmla="*/ 2 h 134"/>
                    <a:gd name="T20" fmla="*/ 40 w 147"/>
                    <a:gd name="T21" fmla="*/ 4 h 134"/>
                    <a:gd name="T22" fmla="*/ 33 w 147"/>
                    <a:gd name="T23" fmla="*/ 7 h 134"/>
                    <a:gd name="T24" fmla="*/ 27 w 147"/>
                    <a:gd name="T25" fmla="*/ 9 h 134"/>
                    <a:gd name="T26" fmla="*/ 20 w 147"/>
                    <a:gd name="T27" fmla="*/ 12 h 134"/>
                    <a:gd name="T28" fmla="*/ 13 w 147"/>
                    <a:gd name="T29" fmla="*/ 18 h 134"/>
                    <a:gd name="T30" fmla="*/ 6 w 147"/>
                    <a:gd name="T31" fmla="*/ 23 h 134"/>
                    <a:gd name="T32" fmla="*/ 2 w 147"/>
                    <a:gd name="T33" fmla="*/ 27 h 134"/>
                    <a:gd name="T34" fmla="*/ 1 w 147"/>
                    <a:gd name="T35" fmla="*/ 35 h 134"/>
                    <a:gd name="T36" fmla="*/ 0 w 147"/>
                    <a:gd name="T37" fmla="*/ 50 h 134"/>
                    <a:gd name="T38" fmla="*/ 1 w 147"/>
                    <a:gd name="T39" fmla="*/ 68 h 134"/>
                    <a:gd name="T40" fmla="*/ 3 w 147"/>
                    <a:gd name="T41" fmla="*/ 83 h 134"/>
                    <a:gd name="T42" fmla="*/ 7 w 147"/>
                    <a:gd name="T43" fmla="*/ 92 h 134"/>
                    <a:gd name="T44" fmla="*/ 13 w 147"/>
                    <a:gd name="T45" fmla="*/ 102 h 134"/>
                    <a:gd name="T46" fmla="*/ 21 w 147"/>
                    <a:gd name="T47" fmla="*/ 114 h 134"/>
                    <a:gd name="T48" fmla="*/ 30 w 147"/>
                    <a:gd name="T49" fmla="*/ 122 h 134"/>
                    <a:gd name="T50" fmla="*/ 40 w 147"/>
                    <a:gd name="T51" fmla="*/ 126 h 134"/>
                    <a:gd name="T52" fmla="*/ 50 w 147"/>
                    <a:gd name="T53" fmla="*/ 131 h 134"/>
                    <a:gd name="T54" fmla="*/ 56 w 147"/>
                    <a:gd name="T55" fmla="*/ 133 h 134"/>
                    <a:gd name="T56" fmla="*/ 61 w 147"/>
                    <a:gd name="T57" fmla="*/ 134 h 134"/>
                    <a:gd name="T58" fmla="*/ 70 w 147"/>
                    <a:gd name="T59" fmla="*/ 132 h 134"/>
                    <a:gd name="T60" fmla="*/ 82 w 147"/>
                    <a:gd name="T61" fmla="*/ 129 h 134"/>
                    <a:gd name="T62" fmla="*/ 94 w 147"/>
                    <a:gd name="T63" fmla="*/ 123 h 134"/>
                    <a:gd name="T64" fmla="*/ 107 w 147"/>
                    <a:gd name="T65" fmla="*/ 117 h 134"/>
                    <a:gd name="T66" fmla="*/ 118 w 147"/>
                    <a:gd name="T67" fmla="*/ 110 h 134"/>
                    <a:gd name="T68" fmla="*/ 127 w 147"/>
                    <a:gd name="T69" fmla="*/ 106 h 134"/>
                    <a:gd name="T70" fmla="*/ 132 w 147"/>
                    <a:gd name="T71" fmla="*/ 101 h 134"/>
                    <a:gd name="T72" fmla="*/ 135 w 147"/>
                    <a:gd name="T73" fmla="*/ 100 h 134"/>
                    <a:gd name="T74" fmla="*/ 147 w 147"/>
                    <a:gd name="T75" fmla="*/ 69 h 134"/>
                    <a:gd name="T76" fmla="*/ 113 w 147"/>
                    <a:gd name="T77" fmla="*/ 21 h 1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7"/>
                    <a:gd name="T118" fmla="*/ 0 h 134"/>
                    <a:gd name="T119" fmla="*/ 147 w 147"/>
                    <a:gd name="T120" fmla="*/ 134 h 1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7" h="134">
                      <a:moveTo>
                        <a:pt x="113" y="21"/>
                      </a:moveTo>
                      <a:lnTo>
                        <a:pt x="111" y="19"/>
                      </a:lnTo>
                      <a:lnTo>
                        <a:pt x="104" y="13"/>
                      </a:lnTo>
                      <a:lnTo>
                        <a:pt x="94" y="7"/>
                      </a:lnTo>
                      <a:lnTo>
                        <a:pt x="88" y="3"/>
                      </a:lnTo>
                      <a:lnTo>
                        <a:pt x="80" y="1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5" y="1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3" y="7"/>
                      </a:lnTo>
                      <a:lnTo>
                        <a:pt x="27" y="9"/>
                      </a:lnTo>
                      <a:lnTo>
                        <a:pt x="20" y="12"/>
                      </a:lnTo>
                      <a:lnTo>
                        <a:pt x="13" y="18"/>
                      </a:lnTo>
                      <a:lnTo>
                        <a:pt x="6" y="23"/>
                      </a:lnTo>
                      <a:lnTo>
                        <a:pt x="2" y="27"/>
                      </a:lnTo>
                      <a:lnTo>
                        <a:pt x="1" y="35"/>
                      </a:lnTo>
                      <a:lnTo>
                        <a:pt x="0" y="50"/>
                      </a:lnTo>
                      <a:lnTo>
                        <a:pt x="1" y="68"/>
                      </a:lnTo>
                      <a:lnTo>
                        <a:pt x="3" y="83"/>
                      </a:lnTo>
                      <a:lnTo>
                        <a:pt x="7" y="92"/>
                      </a:lnTo>
                      <a:lnTo>
                        <a:pt x="13" y="102"/>
                      </a:lnTo>
                      <a:lnTo>
                        <a:pt x="21" y="114"/>
                      </a:lnTo>
                      <a:lnTo>
                        <a:pt x="30" y="122"/>
                      </a:lnTo>
                      <a:lnTo>
                        <a:pt x="40" y="126"/>
                      </a:lnTo>
                      <a:lnTo>
                        <a:pt x="50" y="131"/>
                      </a:lnTo>
                      <a:lnTo>
                        <a:pt x="56" y="133"/>
                      </a:lnTo>
                      <a:lnTo>
                        <a:pt x="61" y="134"/>
                      </a:lnTo>
                      <a:lnTo>
                        <a:pt x="70" y="132"/>
                      </a:lnTo>
                      <a:lnTo>
                        <a:pt x="82" y="129"/>
                      </a:lnTo>
                      <a:lnTo>
                        <a:pt x="94" y="123"/>
                      </a:lnTo>
                      <a:lnTo>
                        <a:pt x="107" y="117"/>
                      </a:lnTo>
                      <a:lnTo>
                        <a:pt x="118" y="110"/>
                      </a:lnTo>
                      <a:lnTo>
                        <a:pt x="127" y="106"/>
                      </a:lnTo>
                      <a:lnTo>
                        <a:pt x="132" y="101"/>
                      </a:lnTo>
                      <a:lnTo>
                        <a:pt x="135" y="100"/>
                      </a:lnTo>
                      <a:lnTo>
                        <a:pt x="147" y="69"/>
                      </a:lnTo>
                      <a:lnTo>
                        <a:pt x="113" y="2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7" name="Freeform 10"/>
                <p:cNvSpPr>
                  <a:spLocks/>
                </p:cNvSpPr>
                <p:nvPr/>
              </p:nvSpPr>
              <p:spPr bwMode="auto">
                <a:xfrm>
                  <a:off x="1732" y="425"/>
                  <a:ext cx="65" cy="66"/>
                </a:xfrm>
                <a:custGeom>
                  <a:avLst/>
                  <a:gdLst>
                    <a:gd name="T0" fmla="*/ 0 w 129"/>
                    <a:gd name="T1" fmla="*/ 58 h 132"/>
                    <a:gd name="T2" fmla="*/ 6 w 129"/>
                    <a:gd name="T3" fmla="*/ 61 h 132"/>
                    <a:gd name="T4" fmla="*/ 17 w 129"/>
                    <a:gd name="T5" fmla="*/ 70 h 132"/>
                    <a:gd name="T6" fmla="*/ 28 w 129"/>
                    <a:gd name="T7" fmla="*/ 82 h 132"/>
                    <a:gd name="T8" fmla="*/ 34 w 129"/>
                    <a:gd name="T9" fmla="*/ 90 h 132"/>
                    <a:gd name="T10" fmla="*/ 34 w 129"/>
                    <a:gd name="T11" fmla="*/ 99 h 132"/>
                    <a:gd name="T12" fmla="*/ 34 w 129"/>
                    <a:gd name="T13" fmla="*/ 114 h 132"/>
                    <a:gd name="T14" fmla="*/ 32 w 129"/>
                    <a:gd name="T15" fmla="*/ 127 h 132"/>
                    <a:gd name="T16" fmla="*/ 32 w 129"/>
                    <a:gd name="T17" fmla="*/ 132 h 132"/>
                    <a:gd name="T18" fmla="*/ 34 w 129"/>
                    <a:gd name="T19" fmla="*/ 132 h 132"/>
                    <a:gd name="T20" fmla="*/ 38 w 129"/>
                    <a:gd name="T21" fmla="*/ 132 h 132"/>
                    <a:gd name="T22" fmla="*/ 44 w 129"/>
                    <a:gd name="T23" fmla="*/ 132 h 132"/>
                    <a:gd name="T24" fmla="*/ 51 w 129"/>
                    <a:gd name="T25" fmla="*/ 131 h 132"/>
                    <a:gd name="T26" fmla="*/ 59 w 129"/>
                    <a:gd name="T27" fmla="*/ 130 h 132"/>
                    <a:gd name="T28" fmla="*/ 68 w 129"/>
                    <a:gd name="T29" fmla="*/ 129 h 132"/>
                    <a:gd name="T30" fmla="*/ 76 w 129"/>
                    <a:gd name="T31" fmla="*/ 127 h 132"/>
                    <a:gd name="T32" fmla="*/ 83 w 129"/>
                    <a:gd name="T33" fmla="*/ 124 h 132"/>
                    <a:gd name="T34" fmla="*/ 90 w 129"/>
                    <a:gd name="T35" fmla="*/ 121 h 132"/>
                    <a:gd name="T36" fmla="*/ 98 w 129"/>
                    <a:gd name="T37" fmla="*/ 117 h 132"/>
                    <a:gd name="T38" fmla="*/ 106 w 129"/>
                    <a:gd name="T39" fmla="*/ 113 h 132"/>
                    <a:gd name="T40" fmla="*/ 113 w 129"/>
                    <a:gd name="T41" fmla="*/ 107 h 132"/>
                    <a:gd name="T42" fmla="*/ 120 w 129"/>
                    <a:gd name="T43" fmla="*/ 101 h 132"/>
                    <a:gd name="T44" fmla="*/ 125 w 129"/>
                    <a:gd name="T45" fmla="*/ 94 h 132"/>
                    <a:gd name="T46" fmla="*/ 128 w 129"/>
                    <a:gd name="T47" fmla="*/ 87 h 132"/>
                    <a:gd name="T48" fmla="*/ 129 w 129"/>
                    <a:gd name="T49" fmla="*/ 81 h 132"/>
                    <a:gd name="T50" fmla="*/ 126 w 129"/>
                    <a:gd name="T51" fmla="*/ 64 h 132"/>
                    <a:gd name="T52" fmla="*/ 119 w 129"/>
                    <a:gd name="T53" fmla="*/ 46 h 132"/>
                    <a:gd name="T54" fmla="*/ 110 w 129"/>
                    <a:gd name="T55" fmla="*/ 28 h 132"/>
                    <a:gd name="T56" fmla="*/ 99 w 129"/>
                    <a:gd name="T57" fmla="*/ 14 h 132"/>
                    <a:gd name="T58" fmla="*/ 96 w 129"/>
                    <a:gd name="T59" fmla="*/ 10 h 132"/>
                    <a:gd name="T60" fmla="*/ 91 w 129"/>
                    <a:gd name="T61" fmla="*/ 7 h 132"/>
                    <a:gd name="T62" fmla="*/ 87 w 129"/>
                    <a:gd name="T63" fmla="*/ 5 h 132"/>
                    <a:gd name="T64" fmla="*/ 82 w 129"/>
                    <a:gd name="T65" fmla="*/ 2 h 132"/>
                    <a:gd name="T66" fmla="*/ 76 w 129"/>
                    <a:gd name="T67" fmla="*/ 1 h 132"/>
                    <a:gd name="T68" fmla="*/ 70 w 129"/>
                    <a:gd name="T69" fmla="*/ 0 h 132"/>
                    <a:gd name="T70" fmla="*/ 64 w 129"/>
                    <a:gd name="T71" fmla="*/ 0 h 132"/>
                    <a:gd name="T72" fmla="*/ 57 w 129"/>
                    <a:gd name="T73" fmla="*/ 0 h 132"/>
                    <a:gd name="T74" fmla="*/ 49 w 129"/>
                    <a:gd name="T75" fmla="*/ 1 h 132"/>
                    <a:gd name="T76" fmla="*/ 40 w 129"/>
                    <a:gd name="T77" fmla="*/ 5 h 132"/>
                    <a:gd name="T78" fmla="*/ 32 w 129"/>
                    <a:gd name="T79" fmla="*/ 9 h 132"/>
                    <a:gd name="T80" fmla="*/ 24 w 129"/>
                    <a:gd name="T81" fmla="*/ 14 h 132"/>
                    <a:gd name="T82" fmla="*/ 16 w 129"/>
                    <a:gd name="T83" fmla="*/ 20 h 132"/>
                    <a:gd name="T84" fmla="*/ 11 w 129"/>
                    <a:gd name="T85" fmla="*/ 24 h 132"/>
                    <a:gd name="T86" fmla="*/ 6 w 129"/>
                    <a:gd name="T87" fmla="*/ 29 h 132"/>
                    <a:gd name="T88" fmla="*/ 4 w 129"/>
                    <a:gd name="T89" fmla="*/ 33 h 132"/>
                    <a:gd name="T90" fmla="*/ 1 w 129"/>
                    <a:gd name="T91" fmla="*/ 41 h 132"/>
                    <a:gd name="T92" fmla="*/ 0 w 129"/>
                    <a:gd name="T93" fmla="*/ 49 h 132"/>
                    <a:gd name="T94" fmla="*/ 0 w 129"/>
                    <a:gd name="T95" fmla="*/ 55 h 132"/>
                    <a:gd name="T96" fmla="*/ 0 w 129"/>
                    <a:gd name="T97" fmla="*/ 58 h 1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9"/>
                    <a:gd name="T148" fmla="*/ 0 h 132"/>
                    <a:gd name="T149" fmla="*/ 129 w 129"/>
                    <a:gd name="T150" fmla="*/ 132 h 1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9" h="132">
                      <a:moveTo>
                        <a:pt x="0" y="58"/>
                      </a:moveTo>
                      <a:lnTo>
                        <a:pt x="6" y="61"/>
                      </a:lnTo>
                      <a:lnTo>
                        <a:pt x="17" y="70"/>
                      </a:lnTo>
                      <a:lnTo>
                        <a:pt x="28" y="82"/>
                      </a:lnTo>
                      <a:lnTo>
                        <a:pt x="34" y="90"/>
                      </a:lnTo>
                      <a:lnTo>
                        <a:pt x="34" y="99"/>
                      </a:lnTo>
                      <a:lnTo>
                        <a:pt x="34" y="114"/>
                      </a:lnTo>
                      <a:lnTo>
                        <a:pt x="32" y="127"/>
                      </a:lnTo>
                      <a:lnTo>
                        <a:pt x="32" y="132"/>
                      </a:lnTo>
                      <a:lnTo>
                        <a:pt x="34" y="132"/>
                      </a:lnTo>
                      <a:lnTo>
                        <a:pt x="38" y="132"/>
                      </a:lnTo>
                      <a:lnTo>
                        <a:pt x="44" y="132"/>
                      </a:lnTo>
                      <a:lnTo>
                        <a:pt x="51" y="131"/>
                      </a:lnTo>
                      <a:lnTo>
                        <a:pt x="59" y="130"/>
                      </a:lnTo>
                      <a:lnTo>
                        <a:pt x="68" y="129"/>
                      </a:lnTo>
                      <a:lnTo>
                        <a:pt x="76" y="127"/>
                      </a:lnTo>
                      <a:lnTo>
                        <a:pt x="83" y="124"/>
                      </a:lnTo>
                      <a:lnTo>
                        <a:pt x="90" y="121"/>
                      </a:lnTo>
                      <a:lnTo>
                        <a:pt x="98" y="117"/>
                      </a:lnTo>
                      <a:lnTo>
                        <a:pt x="106" y="113"/>
                      </a:lnTo>
                      <a:lnTo>
                        <a:pt x="113" y="107"/>
                      </a:lnTo>
                      <a:lnTo>
                        <a:pt x="120" y="101"/>
                      </a:lnTo>
                      <a:lnTo>
                        <a:pt x="125" y="94"/>
                      </a:lnTo>
                      <a:lnTo>
                        <a:pt x="128" y="87"/>
                      </a:lnTo>
                      <a:lnTo>
                        <a:pt x="129" y="81"/>
                      </a:lnTo>
                      <a:lnTo>
                        <a:pt x="126" y="64"/>
                      </a:lnTo>
                      <a:lnTo>
                        <a:pt x="119" y="46"/>
                      </a:lnTo>
                      <a:lnTo>
                        <a:pt x="110" y="28"/>
                      </a:lnTo>
                      <a:lnTo>
                        <a:pt x="99" y="14"/>
                      </a:lnTo>
                      <a:lnTo>
                        <a:pt x="96" y="10"/>
                      </a:lnTo>
                      <a:lnTo>
                        <a:pt x="91" y="7"/>
                      </a:lnTo>
                      <a:lnTo>
                        <a:pt x="87" y="5"/>
                      </a:lnTo>
                      <a:lnTo>
                        <a:pt x="82" y="2"/>
                      </a:lnTo>
                      <a:lnTo>
                        <a:pt x="76" y="1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49" y="1"/>
                      </a:lnTo>
                      <a:lnTo>
                        <a:pt x="40" y="5"/>
                      </a:lnTo>
                      <a:lnTo>
                        <a:pt x="32" y="9"/>
                      </a:lnTo>
                      <a:lnTo>
                        <a:pt x="24" y="14"/>
                      </a:lnTo>
                      <a:lnTo>
                        <a:pt x="16" y="20"/>
                      </a:lnTo>
                      <a:lnTo>
                        <a:pt x="11" y="24"/>
                      </a:lnTo>
                      <a:lnTo>
                        <a:pt x="6" y="29"/>
                      </a:lnTo>
                      <a:lnTo>
                        <a:pt x="4" y="33"/>
                      </a:lnTo>
                      <a:lnTo>
                        <a:pt x="1" y="41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8" name="Freeform 11"/>
                <p:cNvSpPr>
                  <a:spLocks/>
                </p:cNvSpPr>
                <p:nvPr/>
              </p:nvSpPr>
              <p:spPr bwMode="auto">
                <a:xfrm>
                  <a:off x="2331" y="960"/>
                  <a:ext cx="102" cy="145"/>
                </a:xfrm>
                <a:custGeom>
                  <a:avLst/>
                  <a:gdLst>
                    <a:gd name="T0" fmla="*/ 8 w 203"/>
                    <a:gd name="T1" fmla="*/ 84 h 290"/>
                    <a:gd name="T2" fmla="*/ 0 w 203"/>
                    <a:gd name="T3" fmla="*/ 208 h 290"/>
                    <a:gd name="T4" fmla="*/ 81 w 203"/>
                    <a:gd name="T5" fmla="*/ 248 h 290"/>
                    <a:gd name="T6" fmla="*/ 82 w 203"/>
                    <a:gd name="T7" fmla="*/ 251 h 290"/>
                    <a:gd name="T8" fmla="*/ 86 w 203"/>
                    <a:gd name="T9" fmla="*/ 256 h 290"/>
                    <a:gd name="T10" fmla="*/ 90 w 203"/>
                    <a:gd name="T11" fmla="*/ 263 h 290"/>
                    <a:gd name="T12" fmla="*/ 96 w 203"/>
                    <a:gd name="T13" fmla="*/ 269 h 290"/>
                    <a:gd name="T14" fmla="*/ 111 w 203"/>
                    <a:gd name="T15" fmla="*/ 277 h 290"/>
                    <a:gd name="T16" fmla="*/ 124 w 203"/>
                    <a:gd name="T17" fmla="*/ 283 h 290"/>
                    <a:gd name="T18" fmla="*/ 134 w 203"/>
                    <a:gd name="T19" fmla="*/ 286 h 290"/>
                    <a:gd name="T20" fmla="*/ 142 w 203"/>
                    <a:gd name="T21" fmla="*/ 289 h 290"/>
                    <a:gd name="T22" fmla="*/ 149 w 203"/>
                    <a:gd name="T23" fmla="*/ 290 h 290"/>
                    <a:gd name="T24" fmla="*/ 152 w 203"/>
                    <a:gd name="T25" fmla="*/ 290 h 290"/>
                    <a:gd name="T26" fmla="*/ 155 w 203"/>
                    <a:gd name="T27" fmla="*/ 290 h 290"/>
                    <a:gd name="T28" fmla="*/ 156 w 203"/>
                    <a:gd name="T29" fmla="*/ 290 h 290"/>
                    <a:gd name="T30" fmla="*/ 157 w 203"/>
                    <a:gd name="T31" fmla="*/ 289 h 290"/>
                    <a:gd name="T32" fmla="*/ 162 w 203"/>
                    <a:gd name="T33" fmla="*/ 284 h 290"/>
                    <a:gd name="T34" fmla="*/ 169 w 203"/>
                    <a:gd name="T35" fmla="*/ 276 h 290"/>
                    <a:gd name="T36" fmla="*/ 175 w 203"/>
                    <a:gd name="T37" fmla="*/ 266 h 290"/>
                    <a:gd name="T38" fmla="*/ 184 w 203"/>
                    <a:gd name="T39" fmla="*/ 251 h 290"/>
                    <a:gd name="T40" fmla="*/ 190 w 203"/>
                    <a:gd name="T41" fmla="*/ 233 h 290"/>
                    <a:gd name="T42" fmla="*/ 197 w 203"/>
                    <a:gd name="T43" fmla="*/ 213 h 290"/>
                    <a:gd name="T44" fmla="*/ 201 w 203"/>
                    <a:gd name="T45" fmla="*/ 187 h 290"/>
                    <a:gd name="T46" fmla="*/ 203 w 203"/>
                    <a:gd name="T47" fmla="*/ 128 h 290"/>
                    <a:gd name="T48" fmla="*/ 200 w 203"/>
                    <a:gd name="T49" fmla="*/ 79 h 290"/>
                    <a:gd name="T50" fmla="*/ 194 w 203"/>
                    <a:gd name="T51" fmla="*/ 46 h 290"/>
                    <a:gd name="T52" fmla="*/ 190 w 203"/>
                    <a:gd name="T53" fmla="*/ 30 h 290"/>
                    <a:gd name="T54" fmla="*/ 185 w 203"/>
                    <a:gd name="T55" fmla="*/ 18 h 290"/>
                    <a:gd name="T56" fmla="*/ 177 w 203"/>
                    <a:gd name="T57" fmla="*/ 9 h 290"/>
                    <a:gd name="T58" fmla="*/ 170 w 203"/>
                    <a:gd name="T59" fmla="*/ 4 h 290"/>
                    <a:gd name="T60" fmla="*/ 163 w 203"/>
                    <a:gd name="T61" fmla="*/ 1 h 290"/>
                    <a:gd name="T62" fmla="*/ 156 w 203"/>
                    <a:gd name="T63" fmla="*/ 0 h 290"/>
                    <a:gd name="T64" fmla="*/ 150 w 203"/>
                    <a:gd name="T65" fmla="*/ 0 h 290"/>
                    <a:gd name="T66" fmla="*/ 147 w 203"/>
                    <a:gd name="T67" fmla="*/ 0 h 290"/>
                    <a:gd name="T68" fmla="*/ 145 w 203"/>
                    <a:gd name="T69" fmla="*/ 0 h 290"/>
                    <a:gd name="T70" fmla="*/ 143 w 203"/>
                    <a:gd name="T71" fmla="*/ 0 h 290"/>
                    <a:gd name="T72" fmla="*/ 137 w 203"/>
                    <a:gd name="T73" fmla="*/ 1 h 290"/>
                    <a:gd name="T74" fmla="*/ 131 w 203"/>
                    <a:gd name="T75" fmla="*/ 2 h 290"/>
                    <a:gd name="T76" fmla="*/ 120 w 203"/>
                    <a:gd name="T77" fmla="*/ 4 h 290"/>
                    <a:gd name="T78" fmla="*/ 111 w 203"/>
                    <a:gd name="T79" fmla="*/ 8 h 290"/>
                    <a:gd name="T80" fmla="*/ 101 w 203"/>
                    <a:gd name="T81" fmla="*/ 12 h 290"/>
                    <a:gd name="T82" fmla="*/ 92 w 203"/>
                    <a:gd name="T83" fmla="*/ 18 h 290"/>
                    <a:gd name="T84" fmla="*/ 87 w 203"/>
                    <a:gd name="T85" fmla="*/ 24 h 290"/>
                    <a:gd name="T86" fmla="*/ 79 w 203"/>
                    <a:gd name="T87" fmla="*/ 40 h 290"/>
                    <a:gd name="T88" fmla="*/ 72 w 203"/>
                    <a:gd name="T89" fmla="*/ 55 h 290"/>
                    <a:gd name="T90" fmla="*/ 67 w 203"/>
                    <a:gd name="T91" fmla="*/ 66 h 290"/>
                    <a:gd name="T92" fmla="*/ 66 w 203"/>
                    <a:gd name="T93" fmla="*/ 71 h 290"/>
                    <a:gd name="T94" fmla="*/ 8 w 203"/>
                    <a:gd name="T95" fmla="*/ 84 h 29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03"/>
                    <a:gd name="T145" fmla="*/ 0 h 290"/>
                    <a:gd name="T146" fmla="*/ 203 w 203"/>
                    <a:gd name="T147" fmla="*/ 290 h 29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03" h="290">
                      <a:moveTo>
                        <a:pt x="8" y="84"/>
                      </a:moveTo>
                      <a:lnTo>
                        <a:pt x="0" y="208"/>
                      </a:lnTo>
                      <a:lnTo>
                        <a:pt x="81" y="248"/>
                      </a:lnTo>
                      <a:lnTo>
                        <a:pt x="82" y="251"/>
                      </a:lnTo>
                      <a:lnTo>
                        <a:pt x="86" y="256"/>
                      </a:lnTo>
                      <a:lnTo>
                        <a:pt x="90" y="263"/>
                      </a:lnTo>
                      <a:lnTo>
                        <a:pt x="96" y="269"/>
                      </a:lnTo>
                      <a:lnTo>
                        <a:pt x="111" y="277"/>
                      </a:lnTo>
                      <a:lnTo>
                        <a:pt x="124" y="283"/>
                      </a:lnTo>
                      <a:lnTo>
                        <a:pt x="134" y="286"/>
                      </a:lnTo>
                      <a:lnTo>
                        <a:pt x="142" y="289"/>
                      </a:lnTo>
                      <a:lnTo>
                        <a:pt x="149" y="290"/>
                      </a:lnTo>
                      <a:lnTo>
                        <a:pt x="152" y="290"/>
                      </a:lnTo>
                      <a:lnTo>
                        <a:pt x="155" y="290"/>
                      </a:lnTo>
                      <a:lnTo>
                        <a:pt x="156" y="290"/>
                      </a:lnTo>
                      <a:lnTo>
                        <a:pt x="157" y="289"/>
                      </a:lnTo>
                      <a:lnTo>
                        <a:pt x="162" y="284"/>
                      </a:lnTo>
                      <a:lnTo>
                        <a:pt x="169" y="276"/>
                      </a:lnTo>
                      <a:lnTo>
                        <a:pt x="175" y="266"/>
                      </a:lnTo>
                      <a:lnTo>
                        <a:pt x="184" y="251"/>
                      </a:lnTo>
                      <a:lnTo>
                        <a:pt x="190" y="233"/>
                      </a:lnTo>
                      <a:lnTo>
                        <a:pt x="197" y="213"/>
                      </a:lnTo>
                      <a:lnTo>
                        <a:pt x="201" y="187"/>
                      </a:lnTo>
                      <a:lnTo>
                        <a:pt x="203" y="128"/>
                      </a:lnTo>
                      <a:lnTo>
                        <a:pt x="200" y="79"/>
                      </a:lnTo>
                      <a:lnTo>
                        <a:pt x="194" y="46"/>
                      </a:lnTo>
                      <a:lnTo>
                        <a:pt x="190" y="30"/>
                      </a:lnTo>
                      <a:lnTo>
                        <a:pt x="185" y="18"/>
                      </a:lnTo>
                      <a:lnTo>
                        <a:pt x="177" y="9"/>
                      </a:lnTo>
                      <a:lnTo>
                        <a:pt x="170" y="4"/>
                      </a:lnTo>
                      <a:lnTo>
                        <a:pt x="163" y="1"/>
                      </a:lnTo>
                      <a:lnTo>
                        <a:pt x="156" y="0"/>
                      </a:lnTo>
                      <a:lnTo>
                        <a:pt x="150" y="0"/>
                      </a:lnTo>
                      <a:lnTo>
                        <a:pt x="147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37" y="1"/>
                      </a:lnTo>
                      <a:lnTo>
                        <a:pt x="131" y="2"/>
                      </a:lnTo>
                      <a:lnTo>
                        <a:pt x="120" y="4"/>
                      </a:lnTo>
                      <a:lnTo>
                        <a:pt x="111" y="8"/>
                      </a:lnTo>
                      <a:lnTo>
                        <a:pt x="101" y="12"/>
                      </a:lnTo>
                      <a:lnTo>
                        <a:pt x="92" y="18"/>
                      </a:lnTo>
                      <a:lnTo>
                        <a:pt x="87" y="24"/>
                      </a:lnTo>
                      <a:lnTo>
                        <a:pt x="79" y="40"/>
                      </a:lnTo>
                      <a:lnTo>
                        <a:pt x="72" y="55"/>
                      </a:lnTo>
                      <a:lnTo>
                        <a:pt x="67" y="66"/>
                      </a:lnTo>
                      <a:lnTo>
                        <a:pt x="66" y="71"/>
                      </a:lnTo>
                      <a:lnTo>
                        <a:pt x="8" y="8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9" name="Freeform 12"/>
                <p:cNvSpPr>
                  <a:spLocks/>
                </p:cNvSpPr>
                <p:nvPr/>
              </p:nvSpPr>
              <p:spPr bwMode="auto">
                <a:xfrm>
                  <a:off x="2053" y="723"/>
                  <a:ext cx="290" cy="343"/>
                </a:xfrm>
                <a:custGeom>
                  <a:avLst/>
                  <a:gdLst>
                    <a:gd name="T0" fmla="*/ 487 w 581"/>
                    <a:gd name="T1" fmla="*/ 614 h 687"/>
                    <a:gd name="T2" fmla="*/ 448 w 581"/>
                    <a:gd name="T3" fmla="*/ 615 h 687"/>
                    <a:gd name="T4" fmla="*/ 401 w 581"/>
                    <a:gd name="T5" fmla="*/ 613 h 687"/>
                    <a:gd name="T6" fmla="*/ 354 w 581"/>
                    <a:gd name="T7" fmla="*/ 605 h 687"/>
                    <a:gd name="T8" fmla="*/ 305 w 581"/>
                    <a:gd name="T9" fmla="*/ 583 h 687"/>
                    <a:gd name="T10" fmla="*/ 269 w 581"/>
                    <a:gd name="T11" fmla="*/ 547 h 687"/>
                    <a:gd name="T12" fmla="*/ 251 w 581"/>
                    <a:gd name="T13" fmla="*/ 512 h 687"/>
                    <a:gd name="T14" fmla="*/ 244 w 581"/>
                    <a:gd name="T15" fmla="*/ 489 h 687"/>
                    <a:gd name="T16" fmla="*/ 249 w 581"/>
                    <a:gd name="T17" fmla="*/ 458 h 687"/>
                    <a:gd name="T18" fmla="*/ 271 w 581"/>
                    <a:gd name="T19" fmla="*/ 323 h 687"/>
                    <a:gd name="T20" fmla="*/ 276 w 581"/>
                    <a:gd name="T21" fmla="*/ 249 h 687"/>
                    <a:gd name="T22" fmla="*/ 261 w 581"/>
                    <a:gd name="T23" fmla="*/ 205 h 687"/>
                    <a:gd name="T24" fmla="*/ 238 w 581"/>
                    <a:gd name="T25" fmla="*/ 171 h 687"/>
                    <a:gd name="T26" fmla="*/ 220 w 581"/>
                    <a:gd name="T27" fmla="*/ 150 h 687"/>
                    <a:gd name="T28" fmla="*/ 220 w 581"/>
                    <a:gd name="T29" fmla="*/ 143 h 687"/>
                    <a:gd name="T30" fmla="*/ 230 w 581"/>
                    <a:gd name="T31" fmla="*/ 120 h 687"/>
                    <a:gd name="T32" fmla="*/ 230 w 581"/>
                    <a:gd name="T33" fmla="*/ 88 h 687"/>
                    <a:gd name="T34" fmla="*/ 213 w 581"/>
                    <a:gd name="T35" fmla="*/ 49 h 687"/>
                    <a:gd name="T36" fmla="*/ 182 w 581"/>
                    <a:gd name="T37" fmla="*/ 19 h 687"/>
                    <a:gd name="T38" fmla="*/ 139 w 581"/>
                    <a:gd name="T39" fmla="*/ 3 h 687"/>
                    <a:gd name="T40" fmla="*/ 93 w 581"/>
                    <a:gd name="T41" fmla="*/ 3 h 687"/>
                    <a:gd name="T42" fmla="*/ 51 w 581"/>
                    <a:gd name="T43" fmla="*/ 19 h 687"/>
                    <a:gd name="T44" fmla="*/ 19 w 581"/>
                    <a:gd name="T45" fmla="*/ 49 h 687"/>
                    <a:gd name="T46" fmla="*/ 2 w 581"/>
                    <a:gd name="T47" fmla="*/ 88 h 687"/>
                    <a:gd name="T48" fmla="*/ 2 w 581"/>
                    <a:gd name="T49" fmla="*/ 132 h 687"/>
                    <a:gd name="T50" fmla="*/ 19 w 581"/>
                    <a:gd name="T51" fmla="*/ 171 h 687"/>
                    <a:gd name="T52" fmla="*/ 51 w 581"/>
                    <a:gd name="T53" fmla="*/ 201 h 687"/>
                    <a:gd name="T54" fmla="*/ 93 w 581"/>
                    <a:gd name="T55" fmla="*/ 217 h 687"/>
                    <a:gd name="T56" fmla="*/ 123 w 581"/>
                    <a:gd name="T57" fmla="*/ 219 h 687"/>
                    <a:gd name="T58" fmla="*/ 137 w 581"/>
                    <a:gd name="T59" fmla="*/ 218 h 687"/>
                    <a:gd name="T60" fmla="*/ 150 w 581"/>
                    <a:gd name="T61" fmla="*/ 216 h 687"/>
                    <a:gd name="T62" fmla="*/ 161 w 581"/>
                    <a:gd name="T63" fmla="*/ 211 h 687"/>
                    <a:gd name="T64" fmla="*/ 173 w 581"/>
                    <a:gd name="T65" fmla="*/ 217 h 687"/>
                    <a:gd name="T66" fmla="*/ 183 w 581"/>
                    <a:gd name="T67" fmla="*/ 235 h 687"/>
                    <a:gd name="T68" fmla="*/ 195 w 581"/>
                    <a:gd name="T69" fmla="*/ 257 h 687"/>
                    <a:gd name="T70" fmla="*/ 200 w 581"/>
                    <a:gd name="T71" fmla="*/ 281 h 687"/>
                    <a:gd name="T72" fmla="*/ 197 w 581"/>
                    <a:gd name="T73" fmla="*/ 324 h 687"/>
                    <a:gd name="T74" fmla="*/ 185 w 581"/>
                    <a:gd name="T75" fmla="*/ 408 h 687"/>
                    <a:gd name="T76" fmla="*/ 177 w 581"/>
                    <a:gd name="T77" fmla="*/ 466 h 687"/>
                    <a:gd name="T78" fmla="*/ 178 w 581"/>
                    <a:gd name="T79" fmla="*/ 513 h 687"/>
                    <a:gd name="T80" fmla="*/ 188 w 581"/>
                    <a:gd name="T81" fmla="*/ 552 h 687"/>
                    <a:gd name="T82" fmla="*/ 203 w 581"/>
                    <a:gd name="T83" fmla="*/ 582 h 687"/>
                    <a:gd name="T84" fmla="*/ 220 w 581"/>
                    <a:gd name="T85" fmla="*/ 606 h 687"/>
                    <a:gd name="T86" fmla="*/ 243 w 581"/>
                    <a:gd name="T87" fmla="*/ 629 h 687"/>
                    <a:gd name="T88" fmla="*/ 271 w 581"/>
                    <a:gd name="T89" fmla="*/ 649 h 687"/>
                    <a:gd name="T90" fmla="*/ 306 w 581"/>
                    <a:gd name="T91" fmla="*/ 665 h 687"/>
                    <a:gd name="T92" fmla="*/ 345 w 581"/>
                    <a:gd name="T93" fmla="*/ 678 h 687"/>
                    <a:gd name="T94" fmla="*/ 381 w 581"/>
                    <a:gd name="T95" fmla="*/ 683 h 687"/>
                    <a:gd name="T96" fmla="*/ 417 w 581"/>
                    <a:gd name="T97" fmla="*/ 687 h 687"/>
                    <a:gd name="T98" fmla="*/ 451 w 581"/>
                    <a:gd name="T99" fmla="*/ 687 h 687"/>
                    <a:gd name="T100" fmla="*/ 483 w 581"/>
                    <a:gd name="T101" fmla="*/ 684 h 687"/>
                    <a:gd name="T102" fmla="*/ 509 w 581"/>
                    <a:gd name="T103" fmla="*/ 682 h 687"/>
                    <a:gd name="T104" fmla="*/ 529 w 581"/>
                    <a:gd name="T105" fmla="*/ 680 h 687"/>
                    <a:gd name="T106" fmla="*/ 539 w 581"/>
                    <a:gd name="T107" fmla="*/ 678 h 687"/>
                    <a:gd name="T108" fmla="*/ 574 w 581"/>
                    <a:gd name="T109" fmla="*/ 673 h 687"/>
                    <a:gd name="T110" fmla="*/ 578 w 581"/>
                    <a:gd name="T111" fmla="*/ 572 h 687"/>
                    <a:gd name="T112" fmla="*/ 564 w 581"/>
                    <a:gd name="T113" fmla="*/ 583 h 687"/>
                    <a:gd name="T114" fmla="*/ 541 w 581"/>
                    <a:gd name="T115" fmla="*/ 600 h 687"/>
                    <a:gd name="T116" fmla="*/ 515 w 581"/>
                    <a:gd name="T117" fmla="*/ 612 h 68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1"/>
                    <a:gd name="T178" fmla="*/ 0 h 687"/>
                    <a:gd name="T179" fmla="*/ 581 w 581"/>
                    <a:gd name="T180" fmla="*/ 687 h 68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1" h="687">
                      <a:moveTo>
                        <a:pt x="502" y="614"/>
                      </a:moveTo>
                      <a:lnTo>
                        <a:pt x="487" y="614"/>
                      </a:lnTo>
                      <a:lnTo>
                        <a:pt x="469" y="615"/>
                      </a:lnTo>
                      <a:lnTo>
                        <a:pt x="448" y="615"/>
                      </a:lnTo>
                      <a:lnTo>
                        <a:pt x="425" y="614"/>
                      </a:lnTo>
                      <a:lnTo>
                        <a:pt x="401" y="613"/>
                      </a:lnTo>
                      <a:lnTo>
                        <a:pt x="377" y="611"/>
                      </a:lnTo>
                      <a:lnTo>
                        <a:pt x="354" y="605"/>
                      </a:lnTo>
                      <a:lnTo>
                        <a:pt x="332" y="598"/>
                      </a:lnTo>
                      <a:lnTo>
                        <a:pt x="305" y="583"/>
                      </a:lnTo>
                      <a:lnTo>
                        <a:pt x="284" y="566"/>
                      </a:lnTo>
                      <a:lnTo>
                        <a:pt x="269" y="547"/>
                      </a:lnTo>
                      <a:lnTo>
                        <a:pt x="259" y="529"/>
                      </a:lnTo>
                      <a:lnTo>
                        <a:pt x="251" y="512"/>
                      </a:lnTo>
                      <a:lnTo>
                        <a:pt x="246" y="498"/>
                      </a:lnTo>
                      <a:lnTo>
                        <a:pt x="244" y="489"/>
                      </a:lnTo>
                      <a:lnTo>
                        <a:pt x="244" y="485"/>
                      </a:lnTo>
                      <a:lnTo>
                        <a:pt x="249" y="458"/>
                      </a:lnTo>
                      <a:lnTo>
                        <a:pt x="259" y="394"/>
                      </a:lnTo>
                      <a:lnTo>
                        <a:pt x="271" y="323"/>
                      </a:lnTo>
                      <a:lnTo>
                        <a:pt x="278" y="272"/>
                      </a:lnTo>
                      <a:lnTo>
                        <a:pt x="276" y="249"/>
                      </a:lnTo>
                      <a:lnTo>
                        <a:pt x="271" y="226"/>
                      </a:lnTo>
                      <a:lnTo>
                        <a:pt x="261" y="205"/>
                      </a:lnTo>
                      <a:lnTo>
                        <a:pt x="250" y="186"/>
                      </a:lnTo>
                      <a:lnTo>
                        <a:pt x="238" y="171"/>
                      </a:lnTo>
                      <a:lnTo>
                        <a:pt x="228" y="158"/>
                      </a:lnTo>
                      <a:lnTo>
                        <a:pt x="220" y="150"/>
                      </a:lnTo>
                      <a:lnTo>
                        <a:pt x="218" y="148"/>
                      </a:lnTo>
                      <a:lnTo>
                        <a:pt x="220" y="143"/>
                      </a:lnTo>
                      <a:lnTo>
                        <a:pt x="226" y="133"/>
                      </a:lnTo>
                      <a:lnTo>
                        <a:pt x="230" y="120"/>
                      </a:lnTo>
                      <a:lnTo>
                        <a:pt x="233" y="110"/>
                      </a:lnTo>
                      <a:lnTo>
                        <a:pt x="230" y="88"/>
                      </a:lnTo>
                      <a:lnTo>
                        <a:pt x="223" y="67"/>
                      </a:lnTo>
                      <a:lnTo>
                        <a:pt x="213" y="49"/>
                      </a:lnTo>
                      <a:lnTo>
                        <a:pt x="199" y="33"/>
                      </a:lnTo>
                      <a:lnTo>
                        <a:pt x="182" y="19"/>
                      </a:lnTo>
                      <a:lnTo>
                        <a:pt x="161" y="10"/>
                      </a:lnTo>
                      <a:lnTo>
                        <a:pt x="139" y="3"/>
                      </a:lnTo>
                      <a:lnTo>
                        <a:pt x="116" y="0"/>
                      </a:lnTo>
                      <a:lnTo>
                        <a:pt x="93" y="3"/>
                      </a:lnTo>
                      <a:lnTo>
                        <a:pt x="71" y="10"/>
                      </a:lnTo>
                      <a:lnTo>
                        <a:pt x="51" y="19"/>
                      </a:lnTo>
                      <a:lnTo>
                        <a:pt x="34" y="33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2" y="88"/>
                      </a:lnTo>
                      <a:lnTo>
                        <a:pt x="0" y="110"/>
                      </a:lnTo>
                      <a:lnTo>
                        <a:pt x="2" y="132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4" y="187"/>
                      </a:lnTo>
                      <a:lnTo>
                        <a:pt x="51" y="201"/>
                      </a:lnTo>
                      <a:lnTo>
                        <a:pt x="71" y="211"/>
                      </a:lnTo>
                      <a:lnTo>
                        <a:pt x="93" y="217"/>
                      </a:lnTo>
                      <a:lnTo>
                        <a:pt x="116" y="219"/>
                      </a:lnTo>
                      <a:lnTo>
                        <a:pt x="123" y="219"/>
                      </a:lnTo>
                      <a:lnTo>
                        <a:pt x="131" y="219"/>
                      </a:lnTo>
                      <a:lnTo>
                        <a:pt x="137" y="218"/>
                      </a:lnTo>
                      <a:lnTo>
                        <a:pt x="144" y="217"/>
                      </a:lnTo>
                      <a:lnTo>
                        <a:pt x="150" y="216"/>
                      </a:lnTo>
                      <a:lnTo>
                        <a:pt x="155" y="213"/>
                      </a:lnTo>
                      <a:lnTo>
                        <a:pt x="161" y="211"/>
                      </a:lnTo>
                      <a:lnTo>
                        <a:pt x="168" y="208"/>
                      </a:lnTo>
                      <a:lnTo>
                        <a:pt x="173" y="217"/>
                      </a:lnTo>
                      <a:lnTo>
                        <a:pt x="177" y="226"/>
                      </a:lnTo>
                      <a:lnTo>
                        <a:pt x="183" y="235"/>
                      </a:lnTo>
                      <a:lnTo>
                        <a:pt x="190" y="246"/>
                      </a:lnTo>
                      <a:lnTo>
                        <a:pt x="195" y="257"/>
                      </a:lnTo>
                      <a:lnTo>
                        <a:pt x="198" y="269"/>
                      </a:lnTo>
                      <a:lnTo>
                        <a:pt x="200" y="281"/>
                      </a:lnTo>
                      <a:lnTo>
                        <a:pt x="200" y="294"/>
                      </a:lnTo>
                      <a:lnTo>
                        <a:pt x="197" y="324"/>
                      </a:lnTo>
                      <a:lnTo>
                        <a:pt x="191" y="367"/>
                      </a:lnTo>
                      <a:lnTo>
                        <a:pt x="185" y="408"/>
                      </a:lnTo>
                      <a:lnTo>
                        <a:pt x="181" y="438"/>
                      </a:lnTo>
                      <a:lnTo>
                        <a:pt x="177" y="466"/>
                      </a:lnTo>
                      <a:lnTo>
                        <a:pt x="176" y="490"/>
                      </a:lnTo>
                      <a:lnTo>
                        <a:pt x="178" y="513"/>
                      </a:lnTo>
                      <a:lnTo>
                        <a:pt x="182" y="534"/>
                      </a:lnTo>
                      <a:lnTo>
                        <a:pt x="188" y="552"/>
                      </a:lnTo>
                      <a:lnTo>
                        <a:pt x="196" y="568"/>
                      </a:lnTo>
                      <a:lnTo>
                        <a:pt x="203" y="582"/>
                      </a:lnTo>
                      <a:lnTo>
                        <a:pt x="211" y="593"/>
                      </a:lnTo>
                      <a:lnTo>
                        <a:pt x="220" y="606"/>
                      </a:lnTo>
                      <a:lnTo>
                        <a:pt x="231" y="618"/>
                      </a:lnTo>
                      <a:lnTo>
                        <a:pt x="243" y="629"/>
                      </a:lnTo>
                      <a:lnTo>
                        <a:pt x="256" y="638"/>
                      </a:lnTo>
                      <a:lnTo>
                        <a:pt x="271" y="649"/>
                      </a:lnTo>
                      <a:lnTo>
                        <a:pt x="287" y="657"/>
                      </a:lnTo>
                      <a:lnTo>
                        <a:pt x="306" y="665"/>
                      </a:lnTo>
                      <a:lnTo>
                        <a:pt x="328" y="673"/>
                      </a:lnTo>
                      <a:lnTo>
                        <a:pt x="345" y="678"/>
                      </a:lnTo>
                      <a:lnTo>
                        <a:pt x="363" y="681"/>
                      </a:lnTo>
                      <a:lnTo>
                        <a:pt x="381" y="683"/>
                      </a:lnTo>
                      <a:lnTo>
                        <a:pt x="400" y="686"/>
                      </a:lnTo>
                      <a:lnTo>
                        <a:pt x="417" y="687"/>
                      </a:lnTo>
                      <a:lnTo>
                        <a:pt x="434" y="687"/>
                      </a:lnTo>
                      <a:lnTo>
                        <a:pt x="451" y="687"/>
                      </a:lnTo>
                      <a:lnTo>
                        <a:pt x="468" y="686"/>
                      </a:lnTo>
                      <a:lnTo>
                        <a:pt x="483" y="684"/>
                      </a:lnTo>
                      <a:lnTo>
                        <a:pt x="496" y="683"/>
                      </a:lnTo>
                      <a:lnTo>
                        <a:pt x="509" y="682"/>
                      </a:lnTo>
                      <a:lnTo>
                        <a:pt x="519" y="681"/>
                      </a:lnTo>
                      <a:lnTo>
                        <a:pt x="529" y="680"/>
                      </a:lnTo>
                      <a:lnTo>
                        <a:pt x="534" y="679"/>
                      </a:lnTo>
                      <a:lnTo>
                        <a:pt x="539" y="678"/>
                      </a:lnTo>
                      <a:lnTo>
                        <a:pt x="540" y="678"/>
                      </a:lnTo>
                      <a:lnTo>
                        <a:pt x="574" y="673"/>
                      </a:lnTo>
                      <a:lnTo>
                        <a:pt x="581" y="569"/>
                      </a:lnTo>
                      <a:lnTo>
                        <a:pt x="578" y="572"/>
                      </a:lnTo>
                      <a:lnTo>
                        <a:pt x="572" y="576"/>
                      </a:lnTo>
                      <a:lnTo>
                        <a:pt x="564" y="583"/>
                      </a:lnTo>
                      <a:lnTo>
                        <a:pt x="554" y="591"/>
                      </a:lnTo>
                      <a:lnTo>
                        <a:pt x="541" y="600"/>
                      </a:lnTo>
                      <a:lnTo>
                        <a:pt x="529" y="607"/>
                      </a:lnTo>
                      <a:lnTo>
                        <a:pt x="515" y="612"/>
                      </a:lnTo>
                      <a:lnTo>
                        <a:pt x="502" y="61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0" name="Freeform 13"/>
                <p:cNvSpPr>
                  <a:spLocks/>
                </p:cNvSpPr>
                <p:nvPr/>
              </p:nvSpPr>
              <p:spPr bwMode="auto">
                <a:xfrm>
                  <a:off x="1812" y="545"/>
                  <a:ext cx="368" cy="268"/>
                </a:xfrm>
                <a:custGeom>
                  <a:avLst/>
                  <a:gdLst>
                    <a:gd name="T0" fmla="*/ 337 w 736"/>
                    <a:gd name="T1" fmla="*/ 532 h 537"/>
                    <a:gd name="T2" fmla="*/ 264 w 736"/>
                    <a:gd name="T3" fmla="*/ 521 h 537"/>
                    <a:gd name="T4" fmla="*/ 233 w 736"/>
                    <a:gd name="T5" fmla="*/ 515 h 537"/>
                    <a:gd name="T6" fmla="*/ 165 w 736"/>
                    <a:gd name="T7" fmla="*/ 477 h 537"/>
                    <a:gd name="T8" fmla="*/ 113 w 736"/>
                    <a:gd name="T9" fmla="*/ 429 h 537"/>
                    <a:gd name="T10" fmla="*/ 98 w 736"/>
                    <a:gd name="T11" fmla="*/ 412 h 537"/>
                    <a:gd name="T12" fmla="*/ 77 w 736"/>
                    <a:gd name="T13" fmla="*/ 370 h 537"/>
                    <a:gd name="T14" fmla="*/ 49 w 736"/>
                    <a:gd name="T15" fmla="*/ 307 h 537"/>
                    <a:gd name="T16" fmla="*/ 31 w 736"/>
                    <a:gd name="T17" fmla="*/ 268 h 537"/>
                    <a:gd name="T18" fmla="*/ 12 w 736"/>
                    <a:gd name="T19" fmla="*/ 224 h 537"/>
                    <a:gd name="T20" fmla="*/ 0 w 736"/>
                    <a:gd name="T21" fmla="*/ 200 h 537"/>
                    <a:gd name="T22" fmla="*/ 81 w 736"/>
                    <a:gd name="T23" fmla="*/ 158 h 537"/>
                    <a:gd name="T24" fmla="*/ 102 w 736"/>
                    <a:gd name="T25" fmla="*/ 181 h 537"/>
                    <a:gd name="T26" fmla="*/ 115 w 736"/>
                    <a:gd name="T27" fmla="*/ 200 h 537"/>
                    <a:gd name="T28" fmla="*/ 136 w 736"/>
                    <a:gd name="T29" fmla="*/ 256 h 537"/>
                    <a:gd name="T30" fmla="*/ 164 w 736"/>
                    <a:gd name="T31" fmla="*/ 326 h 537"/>
                    <a:gd name="T32" fmla="*/ 194 w 736"/>
                    <a:gd name="T33" fmla="*/ 375 h 537"/>
                    <a:gd name="T34" fmla="*/ 244 w 736"/>
                    <a:gd name="T35" fmla="*/ 410 h 537"/>
                    <a:gd name="T36" fmla="*/ 324 w 736"/>
                    <a:gd name="T37" fmla="*/ 431 h 537"/>
                    <a:gd name="T38" fmla="*/ 394 w 736"/>
                    <a:gd name="T39" fmla="*/ 433 h 537"/>
                    <a:gd name="T40" fmla="*/ 474 w 736"/>
                    <a:gd name="T41" fmla="*/ 428 h 537"/>
                    <a:gd name="T42" fmla="*/ 517 w 736"/>
                    <a:gd name="T43" fmla="*/ 424 h 537"/>
                    <a:gd name="T44" fmla="*/ 629 w 736"/>
                    <a:gd name="T45" fmla="*/ 329 h 537"/>
                    <a:gd name="T46" fmla="*/ 627 w 736"/>
                    <a:gd name="T47" fmla="*/ 261 h 537"/>
                    <a:gd name="T48" fmla="*/ 615 w 736"/>
                    <a:gd name="T49" fmla="*/ 231 h 537"/>
                    <a:gd name="T50" fmla="*/ 591 w 736"/>
                    <a:gd name="T51" fmla="*/ 196 h 537"/>
                    <a:gd name="T52" fmla="*/ 558 w 736"/>
                    <a:gd name="T53" fmla="*/ 167 h 537"/>
                    <a:gd name="T54" fmla="*/ 508 w 736"/>
                    <a:gd name="T55" fmla="*/ 134 h 537"/>
                    <a:gd name="T56" fmla="*/ 451 w 736"/>
                    <a:gd name="T57" fmla="*/ 108 h 537"/>
                    <a:gd name="T58" fmla="*/ 432 w 736"/>
                    <a:gd name="T59" fmla="*/ 134 h 537"/>
                    <a:gd name="T60" fmla="*/ 388 w 736"/>
                    <a:gd name="T61" fmla="*/ 194 h 537"/>
                    <a:gd name="T62" fmla="*/ 315 w 736"/>
                    <a:gd name="T63" fmla="*/ 251 h 537"/>
                    <a:gd name="T64" fmla="*/ 231 w 736"/>
                    <a:gd name="T65" fmla="*/ 284 h 537"/>
                    <a:gd name="T66" fmla="*/ 172 w 736"/>
                    <a:gd name="T67" fmla="*/ 296 h 537"/>
                    <a:gd name="T68" fmla="*/ 218 w 736"/>
                    <a:gd name="T69" fmla="*/ 228 h 537"/>
                    <a:gd name="T70" fmla="*/ 377 w 736"/>
                    <a:gd name="T71" fmla="*/ 78 h 537"/>
                    <a:gd name="T72" fmla="*/ 392 w 736"/>
                    <a:gd name="T73" fmla="*/ 51 h 537"/>
                    <a:gd name="T74" fmla="*/ 420 w 736"/>
                    <a:gd name="T75" fmla="*/ 10 h 537"/>
                    <a:gd name="T76" fmla="*/ 440 w 736"/>
                    <a:gd name="T77" fmla="*/ 4 h 537"/>
                    <a:gd name="T78" fmla="*/ 504 w 736"/>
                    <a:gd name="T79" fmla="*/ 26 h 537"/>
                    <a:gd name="T80" fmla="*/ 581 w 736"/>
                    <a:gd name="T81" fmla="*/ 55 h 537"/>
                    <a:gd name="T82" fmla="*/ 631 w 736"/>
                    <a:gd name="T83" fmla="*/ 86 h 537"/>
                    <a:gd name="T84" fmla="*/ 681 w 736"/>
                    <a:gd name="T85" fmla="*/ 132 h 537"/>
                    <a:gd name="T86" fmla="*/ 719 w 736"/>
                    <a:gd name="T87" fmla="*/ 185 h 537"/>
                    <a:gd name="T88" fmla="*/ 734 w 736"/>
                    <a:gd name="T89" fmla="*/ 303 h 537"/>
                    <a:gd name="T90" fmla="*/ 695 w 736"/>
                    <a:gd name="T91" fmla="*/ 389 h 537"/>
                    <a:gd name="T92" fmla="*/ 618 w 736"/>
                    <a:gd name="T93" fmla="*/ 477 h 537"/>
                    <a:gd name="T94" fmla="*/ 554 w 736"/>
                    <a:gd name="T95" fmla="*/ 527 h 53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36"/>
                    <a:gd name="T145" fmla="*/ 0 h 537"/>
                    <a:gd name="T146" fmla="*/ 736 w 736"/>
                    <a:gd name="T147" fmla="*/ 537 h 53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36" h="537">
                      <a:moveTo>
                        <a:pt x="392" y="537"/>
                      </a:moveTo>
                      <a:lnTo>
                        <a:pt x="364" y="536"/>
                      </a:lnTo>
                      <a:lnTo>
                        <a:pt x="337" y="532"/>
                      </a:lnTo>
                      <a:lnTo>
                        <a:pt x="310" y="529"/>
                      </a:lnTo>
                      <a:lnTo>
                        <a:pt x="285" y="526"/>
                      </a:lnTo>
                      <a:lnTo>
                        <a:pt x="264" y="521"/>
                      </a:lnTo>
                      <a:lnTo>
                        <a:pt x="248" y="519"/>
                      </a:lnTo>
                      <a:lnTo>
                        <a:pt x="236" y="516"/>
                      </a:lnTo>
                      <a:lnTo>
                        <a:pt x="233" y="515"/>
                      </a:lnTo>
                      <a:lnTo>
                        <a:pt x="210" y="507"/>
                      </a:lnTo>
                      <a:lnTo>
                        <a:pt x="187" y="493"/>
                      </a:lnTo>
                      <a:lnTo>
                        <a:pt x="165" y="477"/>
                      </a:lnTo>
                      <a:lnTo>
                        <a:pt x="144" y="460"/>
                      </a:lnTo>
                      <a:lnTo>
                        <a:pt x="127" y="443"/>
                      </a:lnTo>
                      <a:lnTo>
                        <a:pt x="113" y="429"/>
                      </a:lnTo>
                      <a:lnTo>
                        <a:pt x="104" y="418"/>
                      </a:lnTo>
                      <a:lnTo>
                        <a:pt x="100" y="415"/>
                      </a:lnTo>
                      <a:lnTo>
                        <a:pt x="98" y="412"/>
                      </a:lnTo>
                      <a:lnTo>
                        <a:pt x="93" y="402"/>
                      </a:lnTo>
                      <a:lnTo>
                        <a:pt x="87" y="387"/>
                      </a:lnTo>
                      <a:lnTo>
                        <a:pt x="77" y="370"/>
                      </a:lnTo>
                      <a:lnTo>
                        <a:pt x="68" y="349"/>
                      </a:lnTo>
                      <a:lnTo>
                        <a:pt x="58" y="329"/>
                      </a:lnTo>
                      <a:lnTo>
                        <a:pt x="49" y="307"/>
                      </a:lnTo>
                      <a:lnTo>
                        <a:pt x="40" y="287"/>
                      </a:lnTo>
                      <a:lnTo>
                        <a:pt x="37" y="279"/>
                      </a:lnTo>
                      <a:lnTo>
                        <a:pt x="31" y="268"/>
                      </a:lnTo>
                      <a:lnTo>
                        <a:pt x="26" y="254"/>
                      </a:lnTo>
                      <a:lnTo>
                        <a:pt x="19" y="238"/>
                      </a:lnTo>
                      <a:lnTo>
                        <a:pt x="12" y="224"/>
                      </a:lnTo>
                      <a:lnTo>
                        <a:pt x="6" y="211"/>
                      </a:lnTo>
                      <a:lnTo>
                        <a:pt x="1" y="203"/>
                      </a:lnTo>
                      <a:lnTo>
                        <a:pt x="0" y="200"/>
                      </a:lnTo>
                      <a:lnTo>
                        <a:pt x="75" y="152"/>
                      </a:lnTo>
                      <a:lnTo>
                        <a:pt x="76" y="154"/>
                      </a:lnTo>
                      <a:lnTo>
                        <a:pt x="81" y="158"/>
                      </a:lnTo>
                      <a:lnTo>
                        <a:pt x="87" y="165"/>
                      </a:lnTo>
                      <a:lnTo>
                        <a:pt x="93" y="172"/>
                      </a:lnTo>
                      <a:lnTo>
                        <a:pt x="102" y="181"/>
                      </a:lnTo>
                      <a:lnTo>
                        <a:pt x="107" y="188"/>
                      </a:lnTo>
                      <a:lnTo>
                        <a:pt x="113" y="195"/>
                      </a:lnTo>
                      <a:lnTo>
                        <a:pt x="115" y="200"/>
                      </a:lnTo>
                      <a:lnTo>
                        <a:pt x="121" y="215"/>
                      </a:lnTo>
                      <a:lnTo>
                        <a:pt x="128" y="234"/>
                      </a:lnTo>
                      <a:lnTo>
                        <a:pt x="136" y="256"/>
                      </a:lnTo>
                      <a:lnTo>
                        <a:pt x="144" y="280"/>
                      </a:lnTo>
                      <a:lnTo>
                        <a:pt x="153" y="304"/>
                      </a:lnTo>
                      <a:lnTo>
                        <a:pt x="164" y="326"/>
                      </a:lnTo>
                      <a:lnTo>
                        <a:pt x="173" y="347"/>
                      </a:lnTo>
                      <a:lnTo>
                        <a:pt x="182" y="362"/>
                      </a:lnTo>
                      <a:lnTo>
                        <a:pt x="194" y="375"/>
                      </a:lnTo>
                      <a:lnTo>
                        <a:pt x="208" y="387"/>
                      </a:lnTo>
                      <a:lnTo>
                        <a:pt x="225" y="400"/>
                      </a:lnTo>
                      <a:lnTo>
                        <a:pt x="244" y="410"/>
                      </a:lnTo>
                      <a:lnTo>
                        <a:pt x="269" y="418"/>
                      </a:lnTo>
                      <a:lnTo>
                        <a:pt x="295" y="427"/>
                      </a:lnTo>
                      <a:lnTo>
                        <a:pt x="324" y="431"/>
                      </a:lnTo>
                      <a:lnTo>
                        <a:pt x="357" y="435"/>
                      </a:lnTo>
                      <a:lnTo>
                        <a:pt x="372" y="435"/>
                      </a:lnTo>
                      <a:lnTo>
                        <a:pt x="394" y="433"/>
                      </a:lnTo>
                      <a:lnTo>
                        <a:pt x="421" y="432"/>
                      </a:lnTo>
                      <a:lnTo>
                        <a:pt x="448" y="430"/>
                      </a:lnTo>
                      <a:lnTo>
                        <a:pt x="474" y="428"/>
                      </a:lnTo>
                      <a:lnTo>
                        <a:pt x="497" y="427"/>
                      </a:lnTo>
                      <a:lnTo>
                        <a:pt x="512" y="424"/>
                      </a:lnTo>
                      <a:lnTo>
                        <a:pt x="517" y="424"/>
                      </a:lnTo>
                      <a:lnTo>
                        <a:pt x="625" y="370"/>
                      </a:lnTo>
                      <a:lnTo>
                        <a:pt x="626" y="357"/>
                      </a:lnTo>
                      <a:lnTo>
                        <a:pt x="629" y="329"/>
                      </a:lnTo>
                      <a:lnTo>
                        <a:pt x="630" y="295"/>
                      </a:lnTo>
                      <a:lnTo>
                        <a:pt x="629" y="270"/>
                      </a:lnTo>
                      <a:lnTo>
                        <a:pt x="627" y="261"/>
                      </a:lnTo>
                      <a:lnTo>
                        <a:pt x="625" y="251"/>
                      </a:lnTo>
                      <a:lnTo>
                        <a:pt x="620" y="241"/>
                      </a:lnTo>
                      <a:lnTo>
                        <a:pt x="615" y="231"/>
                      </a:lnTo>
                      <a:lnTo>
                        <a:pt x="608" y="219"/>
                      </a:lnTo>
                      <a:lnTo>
                        <a:pt x="600" y="208"/>
                      </a:lnTo>
                      <a:lnTo>
                        <a:pt x="591" y="196"/>
                      </a:lnTo>
                      <a:lnTo>
                        <a:pt x="580" y="185"/>
                      </a:lnTo>
                      <a:lnTo>
                        <a:pt x="570" y="177"/>
                      </a:lnTo>
                      <a:lnTo>
                        <a:pt x="558" y="167"/>
                      </a:lnTo>
                      <a:lnTo>
                        <a:pt x="544" y="156"/>
                      </a:lnTo>
                      <a:lnTo>
                        <a:pt x="527" y="144"/>
                      </a:lnTo>
                      <a:lnTo>
                        <a:pt x="508" y="134"/>
                      </a:lnTo>
                      <a:lnTo>
                        <a:pt x="490" y="124"/>
                      </a:lnTo>
                      <a:lnTo>
                        <a:pt x="470" y="114"/>
                      </a:lnTo>
                      <a:lnTo>
                        <a:pt x="451" y="108"/>
                      </a:lnTo>
                      <a:lnTo>
                        <a:pt x="447" y="110"/>
                      </a:lnTo>
                      <a:lnTo>
                        <a:pt x="441" y="119"/>
                      </a:lnTo>
                      <a:lnTo>
                        <a:pt x="432" y="134"/>
                      </a:lnTo>
                      <a:lnTo>
                        <a:pt x="421" y="151"/>
                      </a:lnTo>
                      <a:lnTo>
                        <a:pt x="406" y="172"/>
                      </a:lnTo>
                      <a:lnTo>
                        <a:pt x="388" y="194"/>
                      </a:lnTo>
                      <a:lnTo>
                        <a:pt x="367" y="216"/>
                      </a:lnTo>
                      <a:lnTo>
                        <a:pt x="341" y="237"/>
                      </a:lnTo>
                      <a:lnTo>
                        <a:pt x="315" y="251"/>
                      </a:lnTo>
                      <a:lnTo>
                        <a:pt x="287" y="264"/>
                      </a:lnTo>
                      <a:lnTo>
                        <a:pt x="258" y="275"/>
                      </a:lnTo>
                      <a:lnTo>
                        <a:pt x="231" y="284"/>
                      </a:lnTo>
                      <a:lnTo>
                        <a:pt x="205" y="289"/>
                      </a:lnTo>
                      <a:lnTo>
                        <a:pt x="186" y="294"/>
                      </a:lnTo>
                      <a:lnTo>
                        <a:pt x="172" y="296"/>
                      </a:lnTo>
                      <a:lnTo>
                        <a:pt x="167" y="298"/>
                      </a:lnTo>
                      <a:lnTo>
                        <a:pt x="150" y="245"/>
                      </a:lnTo>
                      <a:lnTo>
                        <a:pt x="218" y="228"/>
                      </a:lnTo>
                      <a:lnTo>
                        <a:pt x="300" y="186"/>
                      </a:lnTo>
                      <a:lnTo>
                        <a:pt x="352" y="129"/>
                      </a:lnTo>
                      <a:lnTo>
                        <a:pt x="377" y="78"/>
                      </a:lnTo>
                      <a:lnTo>
                        <a:pt x="379" y="74"/>
                      </a:lnTo>
                      <a:lnTo>
                        <a:pt x="384" y="65"/>
                      </a:lnTo>
                      <a:lnTo>
                        <a:pt x="392" y="51"/>
                      </a:lnTo>
                      <a:lnTo>
                        <a:pt x="401" y="36"/>
                      </a:lnTo>
                      <a:lnTo>
                        <a:pt x="410" y="22"/>
                      </a:lnTo>
                      <a:lnTo>
                        <a:pt x="420" y="10"/>
                      </a:lnTo>
                      <a:lnTo>
                        <a:pt x="426" y="2"/>
                      </a:lnTo>
                      <a:lnTo>
                        <a:pt x="432" y="0"/>
                      </a:lnTo>
                      <a:lnTo>
                        <a:pt x="440" y="4"/>
                      </a:lnTo>
                      <a:lnTo>
                        <a:pt x="456" y="10"/>
                      </a:lnTo>
                      <a:lnTo>
                        <a:pt x="478" y="18"/>
                      </a:lnTo>
                      <a:lnTo>
                        <a:pt x="504" y="26"/>
                      </a:lnTo>
                      <a:lnTo>
                        <a:pt x="530" y="35"/>
                      </a:lnTo>
                      <a:lnTo>
                        <a:pt x="557" y="45"/>
                      </a:lnTo>
                      <a:lnTo>
                        <a:pt x="581" y="55"/>
                      </a:lnTo>
                      <a:lnTo>
                        <a:pt x="602" y="65"/>
                      </a:lnTo>
                      <a:lnTo>
                        <a:pt x="615" y="74"/>
                      </a:lnTo>
                      <a:lnTo>
                        <a:pt x="631" y="86"/>
                      </a:lnTo>
                      <a:lnTo>
                        <a:pt x="648" y="99"/>
                      </a:lnTo>
                      <a:lnTo>
                        <a:pt x="665" y="116"/>
                      </a:lnTo>
                      <a:lnTo>
                        <a:pt x="681" y="132"/>
                      </a:lnTo>
                      <a:lnTo>
                        <a:pt x="696" y="150"/>
                      </a:lnTo>
                      <a:lnTo>
                        <a:pt x="709" y="167"/>
                      </a:lnTo>
                      <a:lnTo>
                        <a:pt x="719" y="185"/>
                      </a:lnTo>
                      <a:lnTo>
                        <a:pt x="732" y="222"/>
                      </a:lnTo>
                      <a:lnTo>
                        <a:pt x="736" y="262"/>
                      </a:lnTo>
                      <a:lnTo>
                        <a:pt x="734" y="303"/>
                      </a:lnTo>
                      <a:lnTo>
                        <a:pt x="725" y="340"/>
                      </a:lnTo>
                      <a:lnTo>
                        <a:pt x="713" y="362"/>
                      </a:lnTo>
                      <a:lnTo>
                        <a:pt x="695" y="389"/>
                      </a:lnTo>
                      <a:lnTo>
                        <a:pt x="671" y="418"/>
                      </a:lnTo>
                      <a:lnTo>
                        <a:pt x="644" y="448"/>
                      </a:lnTo>
                      <a:lnTo>
                        <a:pt x="618" y="477"/>
                      </a:lnTo>
                      <a:lnTo>
                        <a:pt x="592" y="500"/>
                      </a:lnTo>
                      <a:lnTo>
                        <a:pt x="570" y="519"/>
                      </a:lnTo>
                      <a:lnTo>
                        <a:pt x="554" y="527"/>
                      </a:lnTo>
                      <a:lnTo>
                        <a:pt x="392" y="53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1" name="Freeform 14"/>
                <p:cNvSpPr>
                  <a:spLocks/>
                </p:cNvSpPr>
                <p:nvPr/>
              </p:nvSpPr>
              <p:spPr bwMode="auto">
                <a:xfrm>
                  <a:off x="2080" y="751"/>
                  <a:ext cx="60" cy="49"/>
                </a:xfrm>
                <a:custGeom>
                  <a:avLst/>
                  <a:gdLst>
                    <a:gd name="T0" fmla="*/ 60 w 120"/>
                    <a:gd name="T1" fmla="*/ 99 h 99"/>
                    <a:gd name="T2" fmla="*/ 73 w 120"/>
                    <a:gd name="T3" fmla="*/ 98 h 99"/>
                    <a:gd name="T4" fmla="*/ 83 w 120"/>
                    <a:gd name="T5" fmla="*/ 95 h 99"/>
                    <a:gd name="T6" fmla="*/ 93 w 120"/>
                    <a:gd name="T7" fmla="*/ 91 h 99"/>
                    <a:gd name="T8" fmla="*/ 103 w 120"/>
                    <a:gd name="T9" fmla="*/ 84 h 99"/>
                    <a:gd name="T10" fmla="*/ 109 w 120"/>
                    <a:gd name="T11" fmla="*/ 77 h 99"/>
                    <a:gd name="T12" fmla="*/ 115 w 120"/>
                    <a:gd name="T13" fmla="*/ 69 h 99"/>
                    <a:gd name="T14" fmla="*/ 119 w 120"/>
                    <a:gd name="T15" fmla="*/ 60 h 99"/>
                    <a:gd name="T16" fmla="*/ 120 w 120"/>
                    <a:gd name="T17" fmla="*/ 49 h 99"/>
                    <a:gd name="T18" fmla="*/ 119 w 120"/>
                    <a:gd name="T19" fmla="*/ 39 h 99"/>
                    <a:gd name="T20" fmla="*/ 115 w 120"/>
                    <a:gd name="T21" fmla="*/ 30 h 99"/>
                    <a:gd name="T22" fmla="*/ 109 w 120"/>
                    <a:gd name="T23" fmla="*/ 22 h 99"/>
                    <a:gd name="T24" fmla="*/ 103 w 120"/>
                    <a:gd name="T25" fmla="*/ 14 h 99"/>
                    <a:gd name="T26" fmla="*/ 93 w 120"/>
                    <a:gd name="T27" fmla="*/ 8 h 99"/>
                    <a:gd name="T28" fmla="*/ 83 w 120"/>
                    <a:gd name="T29" fmla="*/ 3 h 99"/>
                    <a:gd name="T30" fmla="*/ 73 w 120"/>
                    <a:gd name="T31" fmla="*/ 1 h 99"/>
                    <a:gd name="T32" fmla="*/ 60 w 120"/>
                    <a:gd name="T33" fmla="*/ 0 h 99"/>
                    <a:gd name="T34" fmla="*/ 47 w 120"/>
                    <a:gd name="T35" fmla="*/ 1 h 99"/>
                    <a:gd name="T36" fmla="*/ 37 w 120"/>
                    <a:gd name="T37" fmla="*/ 3 h 99"/>
                    <a:gd name="T38" fmla="*/ 27 w 120"/>
                    <a:gd name="T39" fmla="*/ 8 h 99"/>
                    <a:gd name="T40" fmla="*/ 17 w 120"/>
                    <a:gd name="T41" fmla="*/ 14 h 99"/>
                    <a:gd name="T42" fmla="*/ 10 w 120"/>
                    <a:gd name="T43" fmla="*/ 22 h 99"/>
                    <a:gd name="T44" fmla="*/ 5 w 120"/>
                    <a:gd name="T45" fmla="*/ 30 h 99"/>
                    <a:gd name="T46" fmla="*/ 1 w 120"/>
                    <a:gd name="T47" fmla="*/ 39 h 99"/>
                    <a:gd name="T48" fmla="*/ 0 w 120"/>
                    <a:gd name="T49" fmla="*/ 49 h 99"/>
                    <a:gd name="T50" fmla="*/ 1 w 120"/>
                    <a:gd name="T51" fmla="*/ 60 h 99"/>
                    <a:gd name="T52" fmla="*/ 5 w 120"/>
                    <a:gd name="T53" fmla="*/ 69 h 99"/>
                    <a:gd name="T54" fmla="*/ 10 w 120"/>
                    <a:gd name="T55" fmla="*/ 77 h 99"/>
                    <a:gd name="T56" fmla="*/ 17 w 120"/>
                    <a:gd name="T57" fmla="*/ 84 h 99"/>
                    <a:gd name="T58" fmla="*/ 27 w 120"/>
                    <a:gd name="T59" fmla="*/ 91 h 99"/>
                    <a:gd name="T60" fmla="*/ 37 w 120"/>
                    <a:gd name="T61" fmla="*/ 95 h 99"/>
                    <a:gd name="T62" fmla="*/ 47 w 120"/>
                    <a:gd name="T63" fmla="*/ 98 h 99"/>
                    <a:gd name="T64" fmla="*/ 60 w 120"/>
                    <a:gd name="T65" fmla="*/ 99 h 9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0"/>
                    <a:gd name="T100" fmla="*/ 0 h 99"/>
                    <a:gd name="T101" fmla="*/ 120 w 120"/>
                    <a:gd name="T102" fmla="*/ 99 h 9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0" h="99">
                      <a:moveTo>
                        <a:pt x="60" y="99"/>
                      </a:moveTo>
                      <a:lnTo>
                        <a:pt x="73" y="98"/>
                      </a:lnTo>
                      <a:lnTo>
                        <a:pt x="83" y="95"/>
                      </a:lnTo>
                      <a:lnTo>
                        <a:pt x="93" y="91"/>
                      </a:lnTo>
                      <a:lnTo>
                        <a:pt x="103" y="84"/>
                      </a:lnTo>
                      <a:lnTo>
                        <a:pt x="109" y="77"/>
                      </a:lnTo>
                      <a:lnTo>
                        <a:pt x="115" y="69"/>
                      </a:lnTo>
                      <a:lnTo>
                        <a:pt x="119" y="60"/>
                      </a:lnTo>
                      <a:lnTo>
                        <a:pt x="120" y="49"/>
                      </a:lnTo>
                      <a:lnTo>
                        <a:pt x="119" y="39"/>
                      </a:lnTo>
                      <a:lnTo>
                        <a:pt x="115" y="30"/>
                      </a:lnTo>
                      <a:lnTo>
                        <a:pt x="109" y="22"/>
                      </a:lnTo>
                      <a:lnTo>
                        <a:pt x="103" y="14"/>
                      </a:lnTo>
                      <a:lnTo>
                        <a:pt x="93" y="8"/>
                      </a:lnTo>
                      <a:lnTo>
                        <a:pt x="83" y="3"/>
                      </a:lnTo>
                      <a:lnTo>
                        <a:pt x="73" y="1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3"/>
                      </a:lnTo>
                      <a:lnTo>
                        <a:pt x="27" y="8"/>
                      </a:lnTo>
                      <a:lnTo>
                        <a:pt x="17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49"/>
                      </a:lnTo>
                      <a:lnTo>
                        <a:pt x="1" y="60"/>
                      </a:lnTo>
                      <a:lnTo>
                        <a:pt x="5" y="69"/>
                      </a:lnTo>
                      <a:lnTo>
                        <a:pt x="10" y="77"/>
                      </a:lnTo>
                      <a:lnTo>
                        <a:pt x="17" y="84"/>
                      </a:lnTo>
                      <a:lnTo>
                        <a:pt x="27" y="91"/>
                      </a:lnTo>
                      <a:lnTo>
                        <a:pt x="37" y="95"/>
                      </a:lnTo>
                      <a:lnTo>
                        <a:pt x="47" y="98"/>
                      </a:lnTo>
                      <a:lnTo>
                        <a:pt x="60" y="9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2" name="Freeform 15"/>
                <p:cNvSpPr>
                  <a:spLocks/>
                </p:cNvSpPr>
                <p:nvPr/>
              </p:nvSpPr>
              <p:spPr bwMode="auto">
                <a:xfrm>
                  <a:off x="1853" y="392"/>
                  <a:ext cx="180" cy="195"/>
                </a:xfrm>
                <a:custGeom>
                  <a:avLst/>
                  <a:gdLst>
                    <a:gd name="T0" fmla="*/ 42 w 360"/>
                    <a:gd name="T1" fmla="*/ 74 h 392"/>
                    <a:gd name="T2" fmla="*/ 51 w 360"/>
                    <a:gd name="T3" fmla="*/ 75 h 392"/>
                    <a:gd name="T4" fmla="*/ 65 w 360"/>
                    <a:gd name="T5" fmla="*/ 77 h 392"/>
                    <a:gd name="T6" fmla="*/ 81 w 360"/>
                    <a:gd name="T7" fmla="*/ 80 h 392"/>
                    <a:gd name="T8" fmla="*/ 95 w 360"/>
                    <a:gd name="T9" fmla="*/ 83 h 392"/>
                    <a:gd name="T10" fmla="*/ 111 w 360"/>
                    <a:gd name="T11" fmla="*/ 92 h 392"/>
                    <a:gd name="T12" fmla="*/ 127 w 360"/>
                    <a:gd name="T13" fmla="*/ 105 h 392"/>
                    <a:gd name="T14" fmla="*/ 138 w 360"/>
                    <a:gd name="T15" fmla="*/ 116 h 392"/>
                    <a:gd name="T16" fmla="*/ 145 w 360"/>
                    <a:gd name="T17" fmla="*/ 127 h 392"/>
                    <a:gd name="T18" fmla="*/ 157 w 360"/>
                    <a:gd name="T19" fmla="*/ 151 h 392"/>
                    <a:gd name="T20" fmla="*/ 171 w 360"/>
                    <a:gd name="T21" fmla="*/ 182 h 392"/>
                    <a:gd name="T22" fmla="*/ 182 w 360"/>
                    <a:gd name="T23" fmla="*/ 213 h 392"/>
                    <a:gd name="T24" fmla="*/ 188 w 360"/>
                    <a:gd name="T25" fmla="*/ 239 h 392"/>
                    <a:gd name="T26" fmla="*/ 197 w 360"/>
                    <a:gd name="T27" fmla="*/ 266 h 392"/>
                    <a:gd name="T28" fmla="*/ 209 w 360"/>
                    <a:gd name="T29" fmla="*/ 296 h 392"/>
                    <a:gd name="T30" fmla="*/ 220 w 360"/>
                    <a:gd name="T31" fmla="*/ 320 h 392"/>
                    <a:gd name="T32" fmla="*/ 231 w 360"/>
                    <a:gd name="T33" fmla="*/ 336 h 392"/>
                    <a:gd name="T34" fmla="*/ 254 w 360"/>
                    <a:gd name="T35" fmla="*/ 356 h 392"/>
                    <a:gd name="T36" fmla="*/ 279 w 360"/>
                    <a:gd name="T37" fmla="*/ 377 h 392"/>
                    <a:gd name="T38" fmla="*/ 298 w 360"/>
                    <a:gd name="T39" fmla="*/ 389 h 392"/>
                    <a:gd name="T40" fmla="*/ 316 w 360"/>
                    <a:gd name="T41" fmla="*/ 346 h 392"/>
                    <a:gd name="T42" fmla="*/ 326 w 360"/>
                    <a:gd name="T43" fmla="*/ 283 h 392"/>
                    <a:gd name="T44" fmla="*/ 316 w 360"/>
                    <a:gd name="T45" fmla="*/ 258 h 392"/>
                    <a:gd name="T46" fmla="*/ 294 w 360"/>
                    <a:gd name="T47" fmla="*/ 199 h 392"/>
                    <a:gd name="T48" fmla="*/ 267 w 360"/>
                    <a:gd name="T49" fmla="*/ 136 h 392"/>
                    <a:gd name="T50" fmla="*/ 250 w 360"/>
                    <a:gd name="T51" fmla="*/ 96 h 392"/>
                    <a:gd name="T52" fmla="*/ 237 w 360"/>
                    <a:gd name="T53" fmla="*/ 77 h 392"/>
                    <a:gd name="T54" fmla="*/ 219 w 360"/>
                    <a:gd name="T55" fmla="*/ 59 h 392"/>
                    <a:gd name="T56" fmla="*/ 202 w 360"/>
                    <a:gd name="T57" fmla="*/ 44 h 392"/>
                    <a:gd name="T58" fmla="*/ 190 w 360"/>
                    <a:gd name="T59" fmla="*/ 35 h 392"/>
                    <a:gd name="T60" fmla="*/ 173 w 360"/>
                    <a:gd name="T61" fmla="*/ 22 h 392"/>
                    <a:gd name="T62" fmla="*/ 154 w 360"/>
                    <a:gd name="T63" fmla="*/ 13 h 392"/>
                    <a:gd name="T64" fmla="*/ 138 w 360"/>
                    <a:gd name="T65" fmla="*/ 6 h 392"/>
                    <a:gd name="T66" fmla="*/ 126 w 360"/>
                    <a:gd name="T67" fmla="*/ 2 h 392"/>
                    <a:gd name="T68" fmla="*/ 115 w 360"/>
                    <a:gd name="T69" fmla="*/ 1 h 392"/>
                    <a:gd name="T70" fmla="*/ 105 w 360"/>
                    <a:gd name="T71" fmla="*/ 0 h 392"/>
                    <a:gd name="T72" fmla="*/ 97 w 360"/>
                    <a:gd name="T73" fmla="*/ 0 h 392"/>
                    <a:gd name="T74" fmla="*/ 89 w 360"/>
                    <a:gd name="T75" fmla="*/ 0 h 392"/>
                    <a:gd name="T76" fmla="*/ 74 w 360"/>
                    <a:gd name="T77" fmla="*/ 1 h 392"/>
                    <a:gd name="T78" fmla="*/ 62 w 360"/>
                    <a:gd name="T79" fmla="*/ 2 h 392"/>
                    <a:gd name="T80" fmla="*/ 52 w 360"/>
                    <a:gd name="T81" fmla="*/ 5 h 392"/>
                    <a:gd name="T82" fmla="*/ 43 w 360"/>
                    <a:gd name="T83" fmla="*/ 6 h 392"/>
                    <a:gd name="T84" fmla="*/ 29 w 360"/>
                    <a:gd name="T85" fmla="*/ 9 h 392"/>
                    <a:gd name="T86" fmla="*/ 15 w 360"/>
                    <a:gd name="T87" fmla="*/ 14 h 392"/>
                    <a:gd name="T88" fmla="*/ 5 w 360"/>
                    <a:gd name="T89" fmla="*/ 17 h 392"/>
                    <a:gd name="T90" fmla="*/ 0 w 360"/>
                    <a:gd name="T91" fmla="*/ 20 h 39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60"/>
                    <a:gd name="T139" fmla="*/ 0 h 392"/>
                    <a:gd name="T140" fmla="*/ 360 w 360"/>
                    <a:gd name="T141" fmla="*/ 392 h 39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60" h="392">
                      <a:moveTo>
                        <a:pt x="40" y="74"/>
                      </a:moveTo>
                      <a:lnTo>
                        <a:pt x="42" y="74"/>
                      </a:lnTo>
                      <a:lnTo>
                        <a:pt x="45" y="75"/>
                      </a:lnTo>
                      <a:lnTo>
                        <a:pt x="51" y="75"/>
                      </a:lnTo>
                      <a:lnTo>
                        <a:pt x="58" y="76"/>
                      </a:lnTo>
                      <a:lnTo>
                        <a:pt x="65" y="77"/>
                      </a:lnTo>
                      <a:lnTo>
                        <a:pt x="73" y="78"/>
                      </a:lnTo>
                      <a:lnTo>
                        <a:pt x="81" y="80"/>
                      </a:lnTo>
                      <a:lnTo>
                        <a:pt x="88" y="81"/>
                      </a:lnTo>
                      <a:lnTo>
                        <a:pt x="95" y="83"/>
                      </a:lnTo>
                      <a:lnTo>
                        <a:pt x="103" y="88"/>
                      </a:lnTo>
                      <a:lnTo>
                        <a:pt x="111" y="92"/>
                      </a:lnTo>
                      <a:lnTo>
                        <a:pt x="119" y="98"/>
                      </a:lnTo>
                      <a:lnTo>
                        <a:pt x="127" y="105"/>
                      </a:lnTo>
                      <a:lnTo>
                        <a:pt x="134" y="111"/>
                      </a:lnTo>
                      <a:lnTo>
                        <a:pt x="138" y="116"/>
                      </a:lnTo>
                      <a:lnTo>
                        <a:pt x="142" y="121"/>
                      </a:lnTo>
                      <a:lnTo>
                        <a:pt x="145" y="127"/>
                      </a:lnTo>
                      <a:lnTo>
                        <a:pt x="150" y="137"/>
                      </a:lnTo>
                      <a:lnTo>
                        <a:pt x="157" y="151"/>
                      </a:lnTo>
                      <a:lnTo>
                        <a:pt x="164" y="166"/>
                      </a:lnTo>
                      <a:lnTo>
                        <a:pt x="171" y="182"/>
                      </a:lnTo>
                      <a:lnTo>
                        <a:pt x="178" y="198"/>
                      </a:lnTo>
                      <a:lnTo>
                        <a:pt x="182" y="213"/>
                      </a:lnTo>
                      <a:lnTo>
                        <a:pt x="186" y="226"/>
                      </a:lnTo>
                      <a:lnTo>
                        <a:pt x="188" y="239"/>
                      </a:lnTo>
                      <a:lnTo>
                        <a:pt x="193" y="252"/>
                      </a:lnTo>
                      <a:lnTo>
                        <a:pt x="197" y="266"/>
                      </a:lnTo>
                      <a:lnTo>
                        <a:pt x="203" y="281"/>
                      </a:lnTo>
                      <a:lnTo>
                        <a:pt x="209" y="296"/>
                      </a:lnTo>
                      <a:lnTo>
                        <a:pt x="214" y="309"/>
                      </a:lnTo>
                      <a:lnTo>
                        <a:pt x="220" y="320"/>
                      </a:lnTo>
                      <a:lnTo>
                        <a:pt x="225" y="328"/>
                      </a:lnTo>
                      <a:lnTo>
                        <a:pt x="231" y="336"/>
                      </a:lnTo>
                      <a:lnTo>
                        <a:pt x="241" y="346"/>
                      </a:lnTo>
                      <a:lnTo>
                        <a:pt x="254" y="356"/>
                      </a:lnTo>
                      <a:lnTo>
                        <a:pt x="266" y="366"/>
                      </a:lnTo>
                      <a:lnTo>
                        <a:pt x="279" y="377"/>
                      </a:lnTo>
                      <a:lnTo>
                        <a:pt x="290" y="385"/>
                      </a:lnTo>
                      <a:lnTo>
                        <a:pt x="298" y="389"/>
                      </a:lnTo>
                      <a:lnTo>
                        <a:pt x="301" y="392"/>
                      </a:lnTo>
                      <a:lnTo>
                        <a:pt x="316" y="346"/>
                      </a:lnTo>
                      <a:lnTo>
                        <a:pt x="360" y="317"/>
                      </a:lnTo>
                      <a:lnTo>
                        <a:pt x="326" y="283"/>
                      </a:lnTo>
                      <a:lnTo>
                        <a:pt x="324" y="277"/>
                      </a:lnTo>
                      <a:lnTo>
                        <a:pt x="316" y="258"/>
                      </a:lnTo>
                      <a:lnTo>
                        <a:pt x="305" y="230"/>
                      </a:lnTo>
                      <a:lnTo>
                        <a:pt x="294" y="199"/>
                      </a:lnTo>
                      <a:lnTo>
                        <a:pt x="280" y="166"/>
                      </a:lnTo>
                      <a:lnTo>
                        <a:pt x="267" y="136"/>
                      </a:lnTo>
                      <a:lnTo>
                        <a:pt x="257" y="111"/>
                      </a:lnTo>
                      <a:lnTo>
                        <a:pt x="250" y="96"/>
                      </a:lnTo>
                      <a:lnTo>
                        <a:pt x="244" y="87"/>
                      </a:lnTo>
                      <a:lnTo>
                        <a:pt x="237" y="77"/>
                      </a:lnTo>
                      <a:lnTo>
                        <a:pt x="228" y="68"/>
                      </a:lnTo>
                      <a:lnTo>
                        <a:pt x="219" y="59"/>
                      </a:lnTo>
                      <a:lnTo>
                        <a:pt x="211" y="51"/>
                      </a:lnTo>
                      <a:lnTo>
                        <a:pt x="202" y="44"/>
                      </a:lnTo>
                      <a:lnTo>
                        <a:pt x="195" y="38"/>
                      </a:lnTo>
                      <a:lnTo>
                        <a:pt x="190" y="35"/>
                      </a:lnTo>
                      <a:lnTo>
                        <a:pt x="181" y="28"/>
                      </a:lnTo>
                      <a:lnTo>
                        <a:pt x="173" y="22"/>
                      </a:lnTo>
                      <a:lnTo>
                        <a:pt x="164" y="17"/>
                      </a:lnTo>
                      <a:lnTo>
                        <a:pt x="154" y="13"/>
                      </a:lnTo>
                      <a:lnTo>
                        <a:pt x="146" y="9"/>
                      </a:lnTo>
                      <a:lnTo>
                        <a:pt x="138" y="6"/>
                      </a:lnTo>
                      <a:lnTo>
                        <a:pt x="131" y="4"/>
                      </a:lnTo>
                      <a:lnTo>
                        <a:pt x="126" y="2"/>
                      </a:lnTo>
                      <a:lnTo>
                        <a:pt x="120" y="1"/>
                      </a:lnTo>
                      <a:lnTo>
                        <a:pt x="115" y="1"/>
                      </a:lnTo>
                      <a:lnTo>
                        <a:pt x="110" y="0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92" y="0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1"/>
                      </a:lnTo>
                      <a:lnTo>
                        <a:pt x="68" y="2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2" y="5"/>
                      </a:lnTo>
                      <a:lnTo>
                        <a:pt x="47" y="6"/>
                      </a:lnTo>
                      <a:lnTo>
                        <a:pt x="43" y="6"/>
                      </a:lnTo>
                      <a:lnTo>
                        <a:pt x="36" y="7"/>
                      </a:lnTo>
                      <a:lnTo>
                        <a:pt x="29" y="9"/>
                      </a:lnTo>
                      <a:lnTo>
                        <a:pt x="22" y="12"/>
                      </a:lnTo>
                      <a:lnTo>
                        <a:pt x="15" y="14"/>
                      </a:lnTo>
                      <a:lnTo>
                        <a:pt x="9" y="16"/>
                      </a:lnTo>
                      <a:lnTo>
                        <a:pt x="5" y="17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40" y="7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3" name="Freeform 16"/>
                <p:cNvSpPr>
                  <a:spLocks/>
                </p:cNvSpPr>
                <p:nvPr/>
              </p:nvSpPr>
              <p:spPr bwMode="auto">
                <a:xfrm>
                  <a:off x="1679" y="450"/>
                  <a:ext cx="172" cy="197"/>
                </a:xfrm>
                <a:custGeom>
                  <a:avLst/>
                  <a:gdLst>
                    <a:gd name="T0" fmla="*/ 126 w 346"/>
                    <a:gd name="T1" fmla="*/ 0 h 393"/>
                    <a:gd name="T2" fmla="*/ 122 w 346"/>
                    <a:gd name="T3" fmla="*/ 2 h 393"/>
                    <a:gd name="T4" fmla="*/ 111 w 346"/>
                    <a:gd name="T5" fmla="*/ 9 h 393"/>
                    <a:gd name="T6" fmla="*/ 96 w 346"/>
                    <a:gd name="T7" fmla="*/ 19 h 393"/>
                    <a:gd name="T8" fmla="*/ 77 w 346"/>
                    <a:gd name="T9" fmla="*/ 32 h 393"/>
                    <a:gd name="T10" fmla="*/ 59 w 346"/>
                    <a:gd name="T11" fmla="*/ 47 h 393"/>
                    <a:gd name="T12" fmla="*/ 40 w 346"/>
                    <a:gd name="T13" fmla="*/ 63 h 393"/>
                    <a:gd name="T14" fmla="*/ 25 w 346"/>
                    <a:gd name="T15" fmla="*/ 78 h 393"/>
                    <a:gd name="T16" fmla="*/ 15 w 346"/>
                    <a:gd name="T17" fmla="*/ 93 h 393"/>
                    <a:gd name="T18" fmla="*/ 5 w 346"/>
                    <a:gd name="T19" fmla="*/ 121 h 393"/>
                    <a:gd name="T20" fmla="*/ 0 w 346"/>
                    <a:gd name="T21" fmla="*/ 156 h 393"/>
                    <a:gd name="T22" fmla="*/ 2 w 346"/>
                    <a:gd name="T23" fmla="*/ 194 h 393"/>
                    <a:gd name="T24" fmla="*/ 14 w 346"/>
                    <a:gd name="T25" fmla="*/ 232 h 393"/>
                    <a:gd name="T26" fmla="*/ 23 w 346"/>
                    <a:gd name="T27" fmla="*/ 247 h 393"/>
                    <a:gd name="T28" fmla="*/ 36 w 346"/>
                    <a:gd name="T29" fmla="*/ 261 h 393"/>
                    <a:gd name="T30" fmla="*/ 52 w 346"/>
                    <a:gd name="T31" fmla="*/ 276 h 393"/>
                    <a:gd name="T32" fmla="*/ 71 w 346"/>
                    <a:gd name="T33" fmla="*/ 290 h 393"/>
                    <a:gd name="T34" fmla="*/ 92 w 346"/>
                    <a:gd name="T35" fmla="*/ 304 h 393"/>
                    <a:gd name="T36" fmla="*/ 114 w 346"/>
                    <a:gd name="T37" fmla="*/ 317 h 393"/>
                    <a:gd name="T38" fmla="*/ 137 w 346"/>
                    <a:gd name="T39" fmla="*/ 330 h 393"/>
                    <a:gd name="T40" fmla="*/ 160 w 346"/>
                    <a:gd name="T41" fmla="*/ 342 h 393"/>
                    <a:gd name="T42" fmla="*/ 183 w 346"/>
                    <a:gd name="T43" fmla="*/ 353 h 393"/>
                    <a:gd name="T44" fmla="*/ 204 w 346"/>
                    <a:gd name="T45" fmla="*/ 362 h 393"/>
                    <a:gd name="T46" fmla="*/ 225 w 346"/>
                    <a:gd name="T47" fmla="*/ 372 h 393"/>
                    <a:gd name="T48" fmla="*/ 242 w 346"/>
                    <a:gd name="T49" fmla="*/ 380 h 393"/>
                    <a:gd name="T50" fmla="*/ 257 w 346"/>
                    <a:gd name="T51" fmla="*/ 385 h 393"/>
                    <a:gd name="T52" fmla="*/ 268 w 346"/>
                    <a:gd name="T53" fmla="*/ 390 h 393"/>
                    <a:gd name="T54" fmla="*/ 275 w 346"/>
                    <a:gd name="T55" fmla="*/ 392 h 393"/>
                    <a:gd name="T56" fmla="*/ 278 w 346"/>
                    <a:gd name="T57" fmla="*/ 393 h 393"/>
                    <a:gd name="T58" fmla="*/ 346 w 346"/>
                    <a:gd name="T59" fmla="*/ 342 h 393"/>
                    <a:gd name="T60" fmla="*/ 343 w 346"/>
                    <a:gd name="T61" fmla="*/ 340 h 393"/>
                    <a:gd name="T62" fmla="*/ 338 w 346"/>
                    <a:gd name="T63" fmla="*/ 337 h 393"/>
                    <a:gd name="T64" fmla="*/ 327 w 346"/>
                    <a:gd name="T65" fmla="*/ 331 h 393"/>
                    <a:gd name="T66" fmla="*/ 315 w 346"/>
                    <a:gd name="T67" fmla="*/ 323 h 393"/>
                    <a:gd name="T68" fmla="*/ 300 w 346"/>
                    <a:gd name="T69" fmla="*/ 315 h 393"/>
                    <a:gd name="T70" fmla="*/ 282 w 346"/>
                    <a:gd name="T71" fmla="*/ 305 h 393"/>
                    <a:gd name="T72" fmla="*/ 264 w 346"/>
                    <a:gd name="T73" fmla="*/ 293 h 393"/>
                    <a:gd name="T74" fmla="*/ 244 w 346"/>
                    <a:gd name="T75" fmla="*/ 282 h 393"/>
                    <a:gd name="T76" fmla="*/ 224 w 346"/>
                    <a:gd name="T77" fmla="*/ 269 h 393"/>
                    <a:gd name="T78" fmla="*/ 204 w 346"/>
                    <a:gd name="T79" fmla="*/ 256 h 393"/>
                    <a:gd name="T80" fmla="*/ 184 w 346"/>
                    <a:gd name="T81" fmla="*/ 245 h 393"/>
                    <a:gd name="T82" fmla="*/ 167 w 346"/>
                    <a:gd name="T83" fmla="*/ 232 h 393"/>
                    <a:gd name="T84" fmla="*/ 151 w 346"/>
                    <a:gd name="T85" fmla="*/ 222 h 393"/>
                    <a:gd name="T86" fmla="*/ 136 w 346"/>
                    <a:gd name="T87" fmla="*/ 211 h 393"/>
                    <a:gd name="T88" fmla="*/ 124 w 346"/>
                    <a:gd name="T89" fmla="*/ 202 h 393"/>
                    <a:gd name="T90" fmla="*/ 116 w 346"/>
                    <a:gd name="T91" fmla="*/ 195 h 393"/>
                    <a:gd name="T92" fmla="*/ 106 w 346"/>
                    <a:gd name="T93" fmla="*/ 183 h 393"/>
                    <a:gd name="T94" fmla="*/ 99 w 346"/>
                    <a:gd name="T95" fmla="*/ 170 h 393"/>
                    <a:gd name="T96" fmla="*/ 96 w 346"/>
                    <a:gd name="T97" fmla="*/ 159 h 393"/>
                    <a:gd name="T98" fmla="*/ 96 w 346"/>
                    <a:gd name="T99" fmla="*/ 148 h 393"/>
                    <a:gd name="T100" fmla="*/ 97 w 346"/>
                    <a:gd name="T101" fmla="*/ 140 h 393"/>
                    <a:gd name="T102" fmla="*/ 99 w 346"/>
                    <a:gd name="T103" fmla="*/ 133 h 393"/>
                    <a:gd name="T104" fmla="*/ 100 w 346"/>
                    <a:gd name="T105" fmla="*/ 129 h 393"/>
                    <a:gd name="T106" fmla="*/ 101 w 346"/>
                    <a:gd name="T107" fmla="*/ 127 h 393"/>
                    <a:gd name="T108" fmla="*/ 157 w 346"/>
                    <a:gd name="T109" fmla="*/ 54 h 393"/>
                    <a:gd name="T110" fmla="*/ 126 w 346"/>
                    <a:gd name="T111" fmla="*/ 0 h 39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6"/>
                    <a:gd name="T169" fmla="*/ 0 h 393"/>
                    <a:gd name="T170" fmla="*/ 346 w 346"/>
                    <a:gd name="T171" fmla="*/ 393 h 39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6" h="393">
                      <a:moveTo>
                        <a:pt x="126" y="0"/>
                      </a:moveTo>
                      <a:lnTo>
                        <a:pt x="122" y="2"/>
                      </a:lnTo>
                      <a:lnTo>
                        <a:pt x="111" y="9"/>
                      </a:lnTo>
                      <a:lnTo>
                        <a:pt x="96" y="19"/>
                      </a:lnTo>
                      <a:lnTo>
                        <a:pt x="77" y="32"/>
                      </a:lnTo>
                      <a:lnTo>
                        <a:pt x="59" y="47"/>
                      </a:lnTo>
                      <a:lnTo>
                        <a:pt x="40" y="63"/>
                      </a:lnTo>
                      <a:lnTo>
                        <a:pt x="25" y="78"/>
                      </a:lnTo>
                      <a:lnTo>
                        <a:pt x="15" y="93"/>
                      </a:lnTo>
                      <a:lnTo>
                        <a:pt x="5" y="121"/>
                      </a:lnTo>
                      <a:lnTo>
                        <a:pt x="0" y="156"/>
                      </a:lnTo>
                      <a:lnTo>
                        <a:pt x="2" y="194"/>
                      </a:lnTo>
                      <a:lnTo>
                        <a:pt x="14" y="232"/>
                      </a:lnTo>
                      <a:lnTo>
                        <a:pt x="23" y="247"/>
                      </a:lnTo>
                      <a:lnTo>
                        <a:pt x="36" y="261"/>
                      </a:lnTo>
                      <a:lnTo>
                        <a:pt x="52" y="276"/>
                      </a:lnTo>
                      <a:lnTo>
                        <a:pt x="71" y="290"/>
                      </a:lnTo>
                      <a:lnTo>
                        <a:pt x="92" y="304"/>
                      </a:lnTo>
                      <a:lnTo>
                        <a:pt x="114" y="317"/>
                      </a:lnTo>
                      <a:lnTo>
                        <a:pt x="137" y="330"/>
                      </a:lnTo>
                      <a:lnTo>
                        <a:pt x="160" y="342"/>
                      </a:lnTo>
                      <a:lnTo>
                        <a:pt x="183" y="353"/>
                      </a:lnTo>
                      <a:lnTo>
                        <a:pt x="204" y="362"/>
                      </a:lnTo>
                      <a:lnTo>
                        <a:pt x="225" y="372"/>
                      </a:lnTo>
                      <a:lnTo>
                        <a:pt x="242" y="380"/>
                      </a:lnTo>
                      <a:lnTo>
                        <a:pt x="257" y="385"/>
                      </a:lnTo>
                      <a:lnTo>
                        <a:pt x="268" y="390"/>
                      </a:lnTo>
                      <a:lnTo>
                        <a:pt x="275" y="392"/>
                      </a:lnTo>
                      <a:lnTo>
                        <a:pt x="278" y="393"/>
                      </a:lnTo>
                      <a:lnTo>
                        <a:pt x="346" y="342"/>
                      </a:lnTo>
                      <a:lnTo>
                        <a:pt x="343" y="340"/>
                      </a:lnTo>
                      <a:lnTo>
                        <a:pt x="338" y="337"/>
                      </a:lnTo>
                      <a:lnTo>
                        <a:pt x="327" y="331"/>
                      </a:lnTo>
                      <a:lnTo>
                        <a:pt x="315" y="323"/>
                      </a:lnTo>
                      <a:lnTo>
                        <a:pt x="300" y="315"/>
                      </a:lnTo>
                      <a:lnTo>
                        <a:pt x="282" y="305"/>
                      </a:lnTo>
                      <a:lnTo>
                        <a:pt x="264" y="293"/>
                      </a:lnTo>
                      <a:lnTo>
                        <a:pt x="244" y="282"/>
                      </a:lnTo>
                      <a:lnTo>
                        <a:pt x="224" y="269"/>
                      </a:lnTo>
                      <a:lnTo>
                        <a:pt x="204" y="256"/>
                      </a:lnTo>
                      <a:lnTo>
                        <a:pt x="184" y="245"/>
                      </a:lnTo>
                      <a:lnTo>
                        <a:pt x="167" y="232"/>
                      </a:lnTo>
                      <a:lnTo>
                        <a:pt x="151" y="222"/>
                      </a:lnTo>
                      <a:lnTo>
                        <a:pt x="136" y="211"/>
                      </a:lnTo>
                      <a:lnTo>
                        <a:pt x="124" y="202"/>
                      </a:lnTo>
                      <a:lnTo>
                        <a:pt x="116" y="195"/>
                      </a:lnTo>
                      <a:lnTo>
                        <a:pt x="106" y="183"/>
                      </a:lnTo>
                      <a:lnTo>
                        <a:pt x="99" y="170"/>
                      </a:lnTo>
                      <a:lnTo>
                        <a:pt x="96" y="159"/>
                      </a:lnTo>
                      <a:lnTo>
                        <a:pt x="96" y="148"/>
                      </a:lnTo>
                      <a:lnTo>
                        <a:pt x="97" y="140"/>
                      </a:lnTo>
                      <a:lnTo>
                        <a:pt x="99" y="133"/>
                      </a:lnTo>
                      <a:lnTo>
                        <a:pt x="100" y="129"/>
                      </a:lnTo>
                      <a:lnTo>
                        <a:pt x="101" y="127"/>
                      </a:lnTo>
                      <a:lnTo>
                        <a:pt x="157" y="54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4" name="Freeform 17"/>
                <p:cNvSpPr>
                  <a:spLocks/>
                </p:cNvSpPr>
                <p:nvPr/>
              </p:nvSpPr>
              <p:spPr bwMode="auto">
                <a:xfrm>
                  <a:off x="1361" y="854"/>
                  <a:ext cx="794" cy="677"/>
                </a:xfrm>
                <a:custGeom>
                  <a:avLst/>
                  <a:gdLst>
                    <a:gd name="T0" fmla="*/ 160 w 1589"/>
                    <a:gd name="T1" fmla="*/ 145 h 1353"/>
                    <a:gd name="T2" fmla="*/ 153 w 1589"/>
                    <a:gd name="T3" fmla="*/ 153 h 1353"/>
                    <a:gd name="T4" fmla="*/ 137 w 1589"/>
                    <a:gd name="T5" fmla="*/ 172 h 1353"/>
                    <a:gd name="T6" fmla="*/ 120 w 1589"/>
                    <a:gd name="T7" fmla="*/ 195 h 1353"/>
                    <a:gd name="T8" fmla="*/ 108 w 1589"/>
                    <a:gd name="T9" fmla="*/ 213 h 1353"/>
                    <a:gd name="T10" fmla="*/ 81 w 1589"/>
                    <a:gd name="T11" fmla="*/ 318 h 1353"/>
                    <a:gd name="T12" fmla="*/ 44 w 1589"/>
                    <a:gd name="T13" fmla="*/ 488 h 1353"/>
                    <a:gd name="T14" fmla="*/ 13 w 1589"/>
                    <a:gd name="T15" fmla="*/ 648 h 1353"/>
                    <a:gd name="T16" fmla="*/ 0 w 1589"/>
                    <a:gd name="T17" fmla="*/ 719 h 1353"/>
                    <a:gd name="T18" fmla="*/ 10 w 1589"/>
                    <a:gd name="T19" fmla="*/ 729 h 1353"/>
                    <a:gd name="T20" fmla="*/ 38 w 1589"/>
                    <a:gd name="T21" fmla="*/ 758 h 1353"/>
                    <a:gd name="T22" fmla="*/ 84 w 1589"/>
                    <a:gd name="T23" fmla="*/ 801 h 1353"/>
                    <a:gd name="T24" fmla="*/ 144 w 1589"/>
                    <a:gd name="T25" fmla="*/ 858 h 1353"/>
                    <a:gd name="T26" fmla="*/ 218 w 1589"/>
                    <a:gd name="T27" fmla="*/ 922 h 1353"/>
                    <a:gd name="T28" fmla="*/ 302 w 1589"/>
                    <a:gd name="T29" fmla="*/ 994 h 1353"/>
                    <a:gd name="T30" fmla="*/ 396 w 1589"/>
                    <a:gd name="T31" fmla="*/ 1069 h 1353"/>
                    <a:gd name="T32" fmla="*/ 498 w 1589"/>
                    <a:gd name="T33" fmla="*/ 1142 h 1353"/>
                    <a:gd name="T34" fmla="*/ 542 w 1589"/>
                    <a:gd name="T35" fmla="*/ 1172 h 1353"/>
                    <a:gd name="T36" fmla="*/ 586 w 1589"/>
                    <a:gd name="T37" fmla="*/ 1201 h 1353"/>
                    <a:gd name="T38" fmla="*/ 631 w 1589"/>
                    <a:gd name="T39" fmla="*/ 1230 h 1353"/>
                    <a:gd name="T40" fmla="*/ 678 w 1589"/>
                    <a:gd name="T41" fmla="*/ 1256 h 1353"/>
                    <a:gd name="T42" fmla="*/ 725 w 1589"/>
                    <a:gd name="T43" fmla="*/ 1282 h 1353"/>
                    <a:gd name="T44" fmla="*/ 771 w 1589"/>
                    <a:gd name="T45" fmla="*/ 1306 h 1353"/>
                    <a:gd name="T46" fmla="*/ 818 w 1589"/>
                    <a:gd name="T47" fmla="*/ 1328 h 1353"/>
                    <a:gd name="T48" fmla="*/ 865 w 1589"/>
                    <a:gd name="T49" fmla="*/ 1347 h 1353"/>
                    <a:gd name="T50" fmla="*/ 875 w 1589"/>
                    <a:gd name="T51" fmla="*/ 1350 h 1353"/>
                    <a:gd name="T52" fmla="*/ 886 w 1589"/>
                    <a:gd name="T53" fmla="*/ 1352 h 1353"/>
                    <a:gd name="T54" fmla="*/ 899 w 1589"/>
                    <a:gd name="T55" fmla="*/ 1353 h 1353"/>
                    <a:gd name="T56" fmla="*/ 914 w 1589"/>
                    <a:gd name="T57" fmla="*/ 1353 h 1353"/>
                    <a:gd name="T58" fmla="*/ 937 w 1589"/>
                    <a:gd name="T59" fmla="*/ 1352 h 1353"/>
                    <a:gd name="T60" fmla="*/ 962 w 1589"/>
                    <a:gd name="T61" fmla="*/ 1351 h 1353"/>
                    <a:gd name="T62" fmla="*/ 990 w 1589"/>
                    <a:gd name="T63" fmla="*/ 1347 h 1353"/>
                    <a:gd name="T64" fmla="*/ 1020 w 1589"/>
                    <a:gd name="T65" fmla="*/ 1344 h 1353"/>
                    <a:gd name="T66" fmla="*/ 1051 w 1589"/>
                    <a:gd name="T67" fmla="*/ 1338 h 1353"/>
                    <a:gd name="T68" fmla="*/ 1082 w 1589"/>
                    <a:gd name="T69" fmla="*/ 1333 h 1353"/>
                    <a:gd name="T70" fmla="*/ 1114 w 1589"/>
                    <a:gd name="T71" fmla="*/ 1328 h 1353"/>
                    <a:gd name="T72" fmla="*/ 1146 w 1589"/>
                    <a:gd name="T73" fmla="*/ 1321 h 1353"/>
                    <a:gd name="T74" fmla="*/ 1183 w 1589"/>
                    <a:gd name="T75" fmla="*/ 1313 h 1353"/>
                    <a:gd name="T76" fmla="*/ 1218 w 1589"/>
                    <a:gd name="T77" fmla="*/ 1305 h 1353"/>
                    <a:gd name="T78" fmla="*/ 1251 w 1589"/>
                    <a:gd name="T79" fmla="*/ 1297 h 1353"/>
                    <a:gd name="T80" fmla="*/ 1282 w 1589"/>
                    <a:gd name="T81" fmla="*/ 1289 h 1353"/>
                    <a:gd name="T82" fmla="*/ 1311 w 1589"/>
                    <a:gd name="T83" fmla="*/ 1280 h 1353"/>
                    <a:gd name="T84" fmla="*/ 1335 w 1589"/>
                    <a:gd name="T85" fmla="*/ 1274 h 1353"/>
                    <a:gd name="T86" fmla="*/ 1355 w 1589"/>
                    <a:gd name="T87" fmla="*/ 1267 h 1353"/>
                    <a:gd name="T88" fmla="*/ 1371 w 1589"/>
                    <a:gd name="T89" fmla="*/ 1261 h 1353"/>
                    <a:gd name="T90" fmla="*/ 1401 w 1589"/>
                    <a:gd name="T91" fmla="*/ 1238 h 1353"/>
                    <a:gd name="T92" fmla="*/ 1434 w 1589"/>
                    <a:gd name="T93" fmla="*/ 1194 h 1353"/>
                    <a:gd name="T94" fmla="*/ 1469 w 1589"/>
                    <a:gd name="T95" fmla="*/ 1137 h 1353"/>
                    <a:gd name="T96" fmla="*/ 1504 w 1589"/>
                    <a:gd name="T97" fmla="*/ 1071 h 1353"/>
                    <a:gd name="T98" fmla="*/ 1533 w 1589"/>
                    <a:gd name="T99" fmla="*/ 1005 h 1353"/>
                    <a:gd name="T100" fmla="*/ 1560 w 1589"/>
                    <a:gd name="T101" fmla="*/ 945 h 1353"/>
                    <a:gd name="T102" fmla="*/ 1578 w 1589"/>
                    <a:gd name="T103" fmla="*/ 898 h 1353"/>
                    <a:gd name="T104" fmla="*/ 1588 w 1589"/>
                    <a:gd name="T105" fmla="*/ 868 h 1353"/>
                    <a:gd name="T106" fmla="*/ 1585 w 1589"/>
                    <a:gd name="T107" fmla="*/ 812 h 1353"/>
                    <a:gd name="T108" fmla="*/ 1569 w 1589"/>
                    <a:gd name="T109" fmla="*/ 733 h 1353"/>
                    <a:gd name="T110" fmla="*/ 1552 w 1589"/>
                    <a:gd name="T111" fmla="*/ 666 h 1353"/>
                    <a:gd name="T112" fmla="*/ 1543 w 1589"/>
                    <a:gd name="T113" fmla="*/ 636 h 135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89"/>
                    <a:gd name="T172" fmla="*/ 0 h 1353"/>
                    <a:gd name="T173" fmla="*/ 1589 w 1589"/>
                    <a:gd name="T174" fmla="*/ 1353 h 135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89" h="1353">
                      <a:moveTo>
                        <a:pt x="438" y="0"/>
                      </a:moveTo>
                      <a:lnTo>
                        <a:pt x="160" y="145"/>
                      </a:lnTo>
                      <a:lnTo>
                        <a:pt x="158" y="147"/>
                      </a:lnTo>
                      <a:lnTo>
                        <a:pt x="153" y="153"/>
                      </a:lnTo>
                      <a:lnTo>
                        <a:pt x="146" y="161"/>
                      </a:lnTo>
                      <a:lnTo>
                        <a:pt x="137" y="172"/>
                      </a:lnTo>
                      <a:lnTo>
                        <a:pt x="128" y="183"/>
                      </a:lnTo>
                      <a:lnTo>
                        <a:pt x="120" y="195"/>
                      </a:lnTo>
                      <a:lnTo>
                        <a:pt x="113" y="205"/>
                      </a:lnTo>
                      <a:lnTo>
                        <a:pt x="108" y="213"/>
                      </a:lnTo>
                      <a:lnTo>
                        <a:pt x="96" y="252"/>
                      </a:lnTo>
                      <a:lnTo>
                        <a:pt x="81" y="318"/>
                      </a:lnTo>
                      <a:lnTo>
                        <a:pt x="62" y="400"/>
                      </a:lnTo>
                      <a:lnTo>
                        <a:pt x="44" y="488"/>
                      </a:lnTo>
                      <a:lnTo>
                        <a:pt x="28" y="575"/>
                      </a:lnTo>
                      <a:lnTo>
                        <a:pt x="13" y="648"/>
                      </a:lnTo>
                      <a:lnTo>
                        <a:pt x="4" y="699"/>
                      </a:lnTo>
                      <a:lnTo>
                        <a:pt x="0" y="719"/>
                      </a:lnTo>
                      <a:lnTo>
                        <a:pt x="2" y="721"/>
                      </a:lnTo>
                      <a:lnTo>
                        <a:pt x="10" y="729"/>
                      </a:lnTo>
                      <a:lnTo>
                        <a:pt x="22" y="740"/>
                      </a:lnTo>
                      <a:lnTo>
                        <a:pt x="38" y="758"/>
                      </a:lnTo>
                      <a:lnTo>
                        <a:pt x="59" y="777"/>
                      </a:lnTo>
                      <a:lnTo>
                        <a:pt x="84" y="801"/>
                      </a:lnTo>
                      <a:lnTo>
                        <a:pt x="112" y="828"/>
                      </a:lnTo>
                      <a:lnTo>
                        <a:pt x="144" y="858"/>
                      </a:lnTo>
                      <a:lnTo>
                        <a:pt x="179" y="889"/>
                      </a:lnTo>
                      <a:lnTo>
                        <a:pt x="218" y="922"/>
                      </a:lnTo>
                      <a:lnTo>
                        <a:pt x="258" y="958"/>
                      </a:lnTo>
                      <a:lnTo>
                        <a:pt x="302" y="994"/>
                      </a:lnTo>
                      <a:lnTo>
                        <a:pt x="348" y="1031"/>
                      </a:lnTo>
                      <a:lnTo>
                        <a:pt x="396" y="1069"/>
                      </a:lnTo>
                      <a:lnTo>
                        <a:pt x="446" y="1105"/>
                      </a:lnTo>
                      <a:lnTo>
                        <a:pt x="498" y="1142"/>
                      </a:lnTo>
                      <a:lnTo>
                        <a:pt x="520" y="1157"/>
                      </a:lnTo>
                      <a:lnTo>
                        <a:pt x="542" y="1172"/>
                      </a:lnTo>
                      <a:lnTo>
                        <a:pt x="563" y="1187"/>
                      </a:lnTo>
                      <a:lnTo>
                        <a:pt x="586" y="1201"/>
                      </a:lnTo>
                      <a:lnTo>
                        <a:pt x="608" y="1216"/>
                      </a:lnTo>
                      <a:lnTo>
                        <a:pt x="631" y="1230"/>
                      </a:lnTo>
                      <a:lnTo>
                        <a:pt x="654" y="1244"/>
                      </a:lnTo>
                      <a:lnTo>
                        <a:pt x="678" y="1256"/>
                      </a:lnTo>
                      <a:lnTo>
                        <a:pt x="701" y="1269"/>
                      </a:lnTo>
                      <a:lnTo>
                        <a:pt x="725" y="1282"/>
                      </a:lnTo>
                      <a:lnTo>
                        <a:pt x="748" y="1294"/>
                      </a:lnTo>
                      <a:lnTo>
                        <a:pt x="771" y="1306"/>
                      </a:lnTo>
                      <a:lnTo>
                        <a:pt x="795" y="1317"/>
                      </a:lnTo>
                      <a:lnTo>
                        <a:pt x="818" y="1328"/>
                      </a:lnTo>
                      <a:lnTo>
                        <a:pt x="842" y="1338"/>
                      </a:lnTo>
                      <a:lnTo>
                        <a:pt x="865" y="1347"/>
                      </a:lnTo>
                      <a:lnTo>
                        <a:pt x="870" y="1348"/>
                      </a:lnTo>
                      <a:lnTo>
                        <a:pt x="875" y="1350"/>
                      </a:lnTo>
                      <a:lnTo>
                        <a:pt x="879" y="1351"/>
                      </a:lnTo>
                      <a:lnTo>
                        <a:pt x="886" y="1352"/>
                      </a:lnTo>
                      <a:lnTo>
                        <a:pt x="892" y="1352"/>
                      </a:lnTo>
                      <a:lnTo>
                        <a:pt x="899" y="1353"/>
                      </a:lnTo>
                      <a:lnTo>
                        <a:pt x="906" y="1353"/>
                      </a:lnTo>
                      <a:lnTo>
                        <a:pt x="914" y="1353"/>
                      </a:lnTo>
                      <a:lnTo>
                        <a:pt x="925" y="1353"/>
                      </a:lnTo>
                      <a:lnTo>
                        <a:pt x="937" y="1352"/>
                      </a:lnTo>
                      <a:lnTo>
                        <a:pt x="949" y="1352"/>
                      </a:lnTo>
                      <a:lnTo>
                        <a:pt x="962" y="1351"/>
                      </a:lnTo>
                      <a:lnTo>
                        <a:pt x="976" y="1350"/>
                      </a:lnTo>
                      <a:lnTo>
                        <a:pt x="990" y="1347"/>
                      </a:lnTo>
                      <a:lnTo>
                        <a:pt x="1005" y="1345"/>
                      </a:lnTo>
                      <a:lnTo>
                        <a:pt x="1020" y="1344"/>
                      </a:lnTo>
                      <a:lnTo>
                        <a:pt x="1035" y="1341"/>
                      </a:lnTo>
                      <a:lnTo>
                        <a:pt x="1051" y="1338"/>
                      </a:lnTo>
                      <a:lnTo>
                        <a:pt x="1066" y="1336"/>
                      </a:lnTo>
                      <a:lnTo>
                        <a:pt x="1082" y="1333"/>
                      </a:lnTo>
                      <a:lnTo>
                        <a:pt x="1098" y="1330"/>
                      </a:lnTo>
                      <a:lnTo>
                        <a:pt x="1114" y="1328"/>
                      </a:lnTo>
                      <a:lnTo>
                        <a:pt x="1130" y="1324"/>
                      </a:lnTo>
                      <a:lnTo>
                        <a:pt x="1146" y="1321"/>
                      </a:lnTo>
                      <a:lnTo>
                        <a:pt x="1165" y="1317"/>
                      </a:lnTo>
                      <a:lnTo>
                        <a:pt x="1183" y="1313"/>
                      </a:lnTo>
                      <a:lnTo>
                        <a:pt x="1201" y="1309"/>
                      </a:lnTo>
                      <a:lnTo>
                        <a:pt x="1218" y="1305"/>
                      </a:lnTo>
                      <a:lnTo>
                        <a:pt x="1235" y="1300"/>
                      </a:lnTo>
                      <a:lnTo>
                        <a:pt x="1251" y="1297"/>
                      </a:lnTo>
                      <a:lnTo>
                        <a:pt x="1267" y="1292"/>
                      </a:lnTo>
                      <a:lnTo>
                        <a:pt x="1282" y="1289"/>
                      </a:lnTo>
                      <a:lnTo>
                        <a:pt x="1297" y="1284"/>
                      </a:lnTo>
                      <a:lnTo>
                        <a:pt x="1311" y="1280"/>
                      </a:lnTo>
                      <a:lnTo>
                        <a:pt x="1324" y="1277"/>
                      </a:lnTo>
                      <a:lnTo>
                        <a:pt x="1335" y="1274"/>
                      </a:lnTo>
                      <a:lnTo>
                        <a:pt x="1346" y="1270"/>
                      </a:lnTo>
                      <a:lnTo>
                        <a:pt x="1355" y="1267"/>
                      </a:lnTo>
                      <a:lnTo>
                        <a:pt x="1364" y="1263"/>
                      </a:lnTo>
                      <a:lnTo>
                        <a:pt x="1371" y="1261"/>
                      </a:lnTo>
                      <a:lnTo>
                        <a:pt x="1386" y="1252"/>
                      </a:lnTo>
                      <a:lnTo>
                        <a:pt x="1401" y="1238"/>
                      </a:lnTo>
                      <a:lnTo>
                        <a:pt x="1418" y="1217"/>
                      </a:lnTo>
                      <a:lnTo>
                        <a:pt x="1434" y="1194"/>
                      </a:lnTo>
                      <a:lnTo>
                        <a:pt x="1452" y="1166"/>
                      </a:lnTo>
                      <a:lnTo>
                        <a:pt x="1469" y="1137"/>
                      </a:lnTo>
                      <a:lnTo>
                        <a:pt x="1486" y="1104"/>
                      </a:lnTo>
                      <a:lnTo>
                        <a:pt x="1504" y="1071"/>
                      </a:lnTo>
                      <a:lnTo>
                        <a:pt x="1519" y="1039"/>
                      </a:lnTo>
                      <a:lnTo>
                        <a:pt x="1533" y="1005"/>
                      </a:lnTo>
                      <a:lnTo>
                        <a:pt x="1547" y="974"/>
                      </a:lnTo>
                      <a:lnTo>
                        <a:pt x="1560" y="945"/>
                      </a:lnTo>
                      <a:lnTo>
                        <a:pt x="1570" y="920"/>
                      </a:lnTo>
                      <a:lnTo>
                        <a:pt x="1578" y="898"/>
                      </a:lnTo>
                      <a:lnTo>
                        <a:pt x="1584" y="880"/>
                      </a:lnTo>
                      <a:lnTo>
                        <a:pt x="1588" y="868"/>
                      </a:lnTo>
                      <a:lnTo>
                        <a:pt x="1589" y="844"/>
                      </a:lnTo>
                      <a:lnTo>
                        <a:pt x="1585" y="812"/>
                      </a:lnTo>
                      <a:lnTo>
                        <a:pt x="1578" y="774"/>
                      </a:lnTo>
                      <a:lnTo>
                        <a:pt x="1569" y="733"/>
                      </a:lnTo>
                      <a:lnTo>
                        <a:pt x="1560" y="697"/>
                      </a:lnTo>
                      <a:lnTo>
                        <a:pt x="1552" y="666"/>
                      </a:lnTo>
                      <a:lnTo>
                        <a:pt x="1545" y="644"/>
                      </a:lnTo>
                      <a:lnTo>
                        <a:pt x="1543" y="636"/>
                      </a:lnTo>
                      <a:lnTo>
                        <a:pt x="438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5" name="Freeform 18"/>
                <p:cNvSpPr>
                  <a:spLocks/>
                </p:cNvSpPr>
                <p:nvPr/>
              </p:nvSpPr>
              <p:spPr bwMode="auto">
                <a:xfrm>
                  <a:off x="1577" y="812"/>
                  <a:ext cx="574" cy="530"/>
                </a:xfrm>
                <a:custGeom>
                  <a:avLst/>
                  <a:gdLst>
                    <a:gd name="T0" fmla="*/ 51 w 1149"/>
                    <a:gd name="T1" fmla="*/ 7 h 1059"/>
                    <a:gd name="T2" fmla="*/ 29 w 1149"/>
                    <a:gd name="T3" fmla="*/ 38 h 1059"/>
                    <a:gd name="T4" fmla="*/ 12 w 1149"/>
                    <a:gd name="T5" fmla="*/ 75 h 1059"/>
                    <a:gd name="T6" fmla="*/ 1 w 1149"/>
                    <a:gd name="T7" fmla="*/ 100 h 1059"/>
                    <a:gd name="T8" fmla="*/ 155 w 1149"/>
                    <a:gd name="T9" fmla="*/ 197 h 1059"/>
                    <a:gd name="T10" fmla="*/ 740 w 1149"/>
                    <a:gd name="T11" fmla="*/ 615 h 1059"/>
                    <a:gd name="T12" fmla="*/ 761 w 1149"/>
                    <a:gd name="T13" fmla="*/ 733 h 1059"/>
                    <a:gd name="T14" fmla="*/ 793 w 1149"/>
                    <a:gd name="T15" fmla="*/ 894 h 1059"/>
                    <a:gd name="T16" fmla="*/ 824 w 1149"/>
                    <a:gd name="T17" fmla="*/ 1022 h 1059"/>
                    <a:gd name="T18" fmla="*/ 846 w 1149"/>
                    <a:gd name="T19" fmla="*/ 1057 h 1059"/>
                    <a:gd name="T20" fmla="*/ 869 w 1149"/>
                    <a:gd name="T21" fmla="*/ 1059 h 1059"/>
                    <a:gd name="T22" fmla="*/ 892 w 1149"/>
                    <a:gd name="T23" fmla="*/ 1055 h 1059"/>
                    <a:gd name="T24" fmla="*/ 907 w 1149"/>
                    <a:gd name="T25" fmla="*/ 1049 h 1059"/>
                    <a:gd name="T26" fmla="*/ 939 w 1149"/>
                    <a:gd name="T27" fmla="*/ 973 h 1059"/>
                    <a:gd name="T28" fmla="*/ 948 w 1149"/>
                    <a:gd name="T29" fmla="*/ 962 h 1059"/>
                    <a:gd name="T30" fmla="*/ 974 w 1149"/>
                    <a:gd name="T31" fmla="*/ 932 h 1059"/>
                    <a:gd name="T32" fmla="*/ 1008 w 1149"/>
                    <a:gd name="T33" fmla="*/ 890 h 1059"/>
                    <a:gd name="T34" fmla="*/ 1049 w 1149"/>
                    <a:gd name="T35" fmla="*/ 838 h 1059"/>
                    <a:gd name="T36" fmla="*/ 1088 w 1149"/>
                    <a:gd name="T37" fmla="*/ 783 h 1059"/>
                    <a:gd name="T38" fmla="*/ 1121 w 1149"/>
                    <a:gd name="T39" fmla="*/ 728 h 1059"/>
                    <a:gd name="T40" fmla="*/ 1143 w 1149"/>
                    <a:gd name="T41" fmla="*/ 677 h 1059"/>
                    <a:gd name="T42" fmla="*/ 1149 w 1149"/>
                    <a:gd name="T43" fmla="*/ 637 h 1059"/>
                    <a:gd name="T44" fmla="*/ 1129 w 1149"/>
                    <a:gd name="T45" fmla="*/ 589 h 1059"/>
                    <a:gd name="T46" fmla="*/ 1088 w 1149"/>
                    <a:gd name="T47" fmla="*/ 535 h 1059"/>
                    <a:gd name="T48" fmla="*/ 1033 w 1149"/>
                    <a:gd name="T49" fmla="*/ 480 h 1059"/>
                    <a:gd name="T50" fmla="*/ 970 w 1149"/>
                    <a:gd name="T51" fmla="*/ 425 h 1059"/>
                    <a:gd name="T52" fmla="*/ 908 w 1149"/>
                    <a:gd name="T53" fmla="*/ 376 h 1059"/>
                    <a:gd name="T54" fmla="*/ 854 w 1149"/>
                    <a:gd name="T55" fmla="*/ 337 h 1059"/>
                    <a:gd name="T56" fmla="*/ 816 w 1149"/>
                    <a:gd name="T57" fmla="*/ 310 h 1059"/>
                    <a:gd name="T58" fmla="*/ 802 w 1149"/>
                    <a:gd name="T59" fmla="*/ 300 h 1059"/>
                    <a:gd name="T60" fmla="*/ 230 w 1149"/>
                    <a:gd name="T61" fmla="*/ 107 h 1059"/>
                    <a:gd name="T62" fmla="*/ 208 w 1149"/>
                    <a:gd name="T63" fmla="*/ 88 h 1059"/>
                    <a:gd name="T64" fmla="*/ 157 w 1149"/>
                    <a:gd name="T65" fmla="*/ 49 h 1059"/>
                    <a:gd name="T66" fmla="*/ 102 w 1149"/>
                    <a:gd name="T67" fmla="*/ 12 h 1059"/>
                    <a:gd name="T68" fmla="*/ 62 w 1149"/>
                    <a:gd name="T69" fmla="*/ 0 h 105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49"/>
                    <a:gd name="T106" fmla="*/ 0 h 1059"/>
                    <a:gd name="T107" fmla="*/ 1149 w 1149"/>
                    <a:gd name="T108" fmla="*/ 1059 h 105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49" h="1059">
                      <a:moveTo>
                        <a:pt x="62" y="0"/>
                      </a:moveTo>
                      <a:lnTo>
                        <a:pt x="51" y="7"/>
                      </a:lnTo>
                      <a:lnTo>
                        <a:pt x="41" y="20"/>
                      </a:lnTo>
                      <a:lnTo>
                        <a:pt x="29" y="38"/>
                      </a:lnTo>
                      <a:lnTo>
                        <a:pt x="20" y="56"/>
                      </a:lnTo>
                      <a:lnTo>
                        <a:pt x="12" y="75"/>
                      </a:lnTo>
                      <a:lnTo>
                        <a:pt x="6" y="90"/>
                      </a:lnTo>
                      <a:lnTo>
                        <a:pt x="1" y="100"/>
                      </a:lnTo>
                      <a:lnTo>
                        <a:pt x="0" y="105"/>
                      </a:lnTo>
                      <a:lnTo>
                        <a:pt x="155" y="197"/>
                      </a:lnTo>
                      <a:lnTo>
                        <a:pt x="736" y="596"/>
                      </a:lnTo>
                      <a:lnTo>
                        <a:pt x="740" y="615"/>
                      </a:lnTo>
                      <a:lnTo>
                        <a:pt x="748" y="663"/>
                      </a:lnTo>
                      <a:lnTo>
                        <a:pt x="761" y="733"/>
                      </a:lnTo>
                      <a:lnTo>
                        <a:pt x="777" y="813"/>
                      </a:lnTo>
                      <a:lnTo>
                        <a:pt x="793" y="894"/>
                      </a:lnTo>
                      <a:lnTo>
                        <a:pt x="809" y="968"/>
                      </a:lnTo>
                      <a:lnTo>
                        <a:pt x="824" y="1022"/>
                      </a:lnTo>
                      <a:lnTo>
                        <a:pt x="837" y="1050"/>
                      </a:lnTo>
                      <a:lnTo>
                        <a:pt x="846" y="1057"/>
                      </a:lnTo>
                      <a:lnTo>
                        <a:pt x="857" y="1059"/>
                      </a:lnTo>
                      <a:lnTo>
                        <a:pt x="869" y="1059"/>
                      </a:lnTo>
                      <a:lnTo>
                        <a:pt x="882" y="1057"/>
                      </a:lnTo>
                      <a:lnTo>
                        <a:pt x="892" y="1055"/>
                      </a:lnTo>
                      <a:lnTo>
                        <a:pt x="901" y="1051"/>
                      </a:lnTo>
                      <a:lnTo>
                        <a:pt x="907" y="1049"/>
                      </a:lnTo>
                      <a:lnTo>
                        <a:pt x="909" y="1048"/>
                      </a:lnTo>
                      <a:lnTo>
                        <a:pt x="939" y="973"/>
                      </a:lnTo>
                      <a:lnTo>
                        <a:pt x="942" y="970"/>
                      </a:lnTo>
                      <a:lnTo>
                        <a:pt x="948" y="962"/>
                      </a:lnTo>
                      <a:lnTo>
                        <a:pt x="960" y="950"/>
                      </a:lnTo>
                      <a:lnTo>
                        <a:pt x="974" y="932"/>
                      </a:lnTo>
                      <a:lnTo>
                        <a:pt x="990" y="913"/>
                      </a:lnTo>
                      <a:lnTo>
                        <a:pt x="1008" y="890"/>
                      </a:lnTo>
                      <a:lnTo>
                        <a:pt x="1028" y="865"/>
                      </a:lnTo>
                      <a:lnTo>
                        <a:pt x="1049" y="838"/>
                      </a:lnTo>
                      <a:lnTo>
                        <a:pt x="1068" y="810"/>
                      </a:lnTo>
                      <a:lnTo>
                        <a:pt x="1088" y="783"/>
                      </a:lnTo>
                      <a:lnTo>
                        <a:pt x="1105" y="754"/>
                      </a:lnTo>
                      <a:lnTo>
                        <a:pt x="1121" y="728"/>
                      </a:lnTo>
                      <a:lnTo>
                        <a:pt x="1134" y="701"/>
                      </a:lnTo>
                      <a:lnTo>
                        <a:pt x="1143" y="677"/>
                      </a:lnTo>
                      <a:lnTo>
                        <a:pt x="1149" y="655"/>
                      </a:lnTo>
                      <a:lnTo>
                        <a:pt x="1149" y="637"/>
                      </a:lnTo>
                      <a:lnTo>
                        <a:pt x="1142" y="614"/>
                      </a:lnTo>
                      <a:lnTo>
                        <a:pt x="1129" y="589"/>
                      </a:lnTo>
                      <a:lnTo>
                        <a:pt x="1111" y="563"/>
                      </a:lnTo>
                      <a:lnTo>
                        <a:pt x="1088" y="535"/>
                      </a:lnTo>
                      <a:lnTo>
                        <a:pt x="1061" y="508"/>
                      </a:lnTo>
                      <a:lnTo>
                        <a:pt x="1033" y="480"/>
                      </a:lnTo>
                      <a:lnTo>
                        <a:pt x="1001" y="452"/>
                      </a:lnTo>
                      <a:lnTo>
                        <a:pt x="970" y="425"/>
                      </a:lnTo>
                      <a:lnTo>
                        <a:pt x="938" y="399"/>
                      </a:lnTo>
                      <a:lnTo>
                        <a:pt x="908" y="376"/>
                      </a:lnTo>
                      <a:lnTo>
                        <a:pt x="879" y="356"/>
                      </a:lnTo>
                      <a:lnTo>
                        <a:pt x="854" y="337"/>
                      </a:lnTo>
                      <a:lnTo>
                        <a:pt x="833" y="321"/>
                      </a:lnTo>
                      <a:lnTo>
                        <a:pt x="816" y="310"/>
                      </a:lnTo>
                      <a:lnTo>
                        <a:pt x="806" y="303"/>
                      </a:lnTo>
                      <a:lnTo>
                        <a:pt x="802" y="300"/>
                      </a:lnTo>
                      <a:lnTo>
                        <a:pt x="371" y="76"/>
                      </a:lnTo>
                      <a:lnTo>
                        <a:pt x="230" y="107"/>
                      </a:lnTo>
                      <a:lnTo>
                        <a:pt x="224" y="102"/>
                      </a:lnTo>
                      <a:lnTo>
                        <a:pt x="208" y="88"/>
                      </a:lnTo>
                      <a:lnTo>
                        <a:pt x="185" y="70"/>
                      </a:lnTo>
                      <a:lnTo>
                        <a:pt x="157" y="49"/>
                      </a:lnTo>
                      <a:lnTo>
                        <a:pt x="128" y="29"/>
                      </a:lnTo>
                      <a:lnTo>
                        <a:pt x="102" y="12"/>
                      </a:lnTo>
                      <a:lnTo>
                        <a:pt x="79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6" name="Freeform 19"/>
                <p:cNvSpPr>
                  <a:spLocks/>
                </p:cNvSpPr>
                <p:nvPr/>
              </p:nvSpPr>
              <p:spPr bwMode="auto">
                <a:xfrm>
                  <a:off x="1727" y="875"/>
                  <a:ext cx="371" cy="380"/>
                </a:xfrm>
                <a:custGeom>
                  <a:avLst/>
                  <a:gdLst>
                    <a:gd name="T0" fmla="*/ 37 w 742"/>
                    <a:gd name="T1" fmla="*/ 0 h 760"/>
                    <a:gd name="T2" fmla="*/ 536 w 742"/>
                    <a:gd name="T3" fmla="*/ 304 h 760"/>
                    <a:gd name="T4" fmla="*/ 742 w 742"/>
                    <a:gd name="T5" fmla="*/ 479 h 760"/>
                    <a:gd name="T6" fmla="*/ 737 w 742"/>
                    <a:gd name="T7" fmla="*/ 517 h 760"/>
                    <a:gd name="T8" fmla="*/ 566 w 742"/>
                    <a:gd name="T9" fmla="*/ 760 h 760"/>
                    <a:gd name="T10" fmla="*/ 554 w 742"/>
                    <a:gd name="T11" fmla="*/ 454 h 760"/>
                    <a:gd name="T12" fmla="*/ 479 w 742"/>
                    <a:gd name="T13" fmla="*/ 360 h 760"/>
                    <a:gd name="T14" fmla="*/ 0 w 742"/>
                    <a:gd name="T15" fmla="*/ 57 h 760"/>
                    <a:gd name="T16" fmla="*/ 37 w 742"/>
                    <a:gd name="T17" fmla="*/ 0 h 7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2"/>
                    <a:gd name="T28" fmla="*/ 0 h 760"/>
                    <a:gd name="T29" fmla="*/ 742 w 742"/>
                    <a:gd name="T30" fmla="*/ 760 h 7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2" h="760">
                      <a:moveTo>
                        <a:pt x="37" y="0"/>
                      </a:moveTo>
                      <a:lnTo>
                        <a:pt x="536" y="304"/>
                      </a:lnTo>
                      <a:lnTo>
                        <a:pt x="742" y="479"/>
                      </a:lnTo>
                      <a:lnTo>
                        <a:pt x="737" y="517"/>
                      </a:lnTo>
                      <a:lnTo>
                        <a:pt x="566" y="760"/>
                      </a:lnTo>
                      <a:lnTo>
                        <a:pt x="554" y="454"/>
                      </a:lnTo>
                      <a:lnTo>
                        <a:pt x="479" y="360"/>
                      </a:lnTo>
                      <a:lnTo>
                        <a:pt x="0" y="5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7" name="Freeform 20"/>
                <p:cNvSpPr>
                  <a:spLocks/>
                </p:cNvSpPr>
                <p:nvPr/>
              </p:nvSpPr>
              <p:spPr bwMode="auto">
                <a:xfrm>
                  <a:off x="1803" y="998"/>
                  <a:ext cx="106" cy="95"/>
                </a:xfrm>
                <a:custGeom>
                  <a:avLst/>
                  <a:gdLst>
                    <a:gd name="T0" fmla="*/ 124 w 212"/>
                    <a:gd name="T1" fmla="*/ 189 h 189"/>
                    <a:gd name="T2" fmla="*/ 146 w 212"/>
                    <a:gd name="T3" fmla="*/ 184 h 189"/>
                    <a:gd name="T4" fmla="*/ 165 w 212"/>
                    <a:gd name="T5" fmla="*/ 179 h 189"/>
                    <a:gd name="T6" fmla="*/ 180 w 212"/>
                    <a:gd name="T7" fmla="*/ 173 h 189"/>
                    <a:gd name="T8" fmla="*/ 191 w 212"/>
                    <a:gd name="T9" fmla="*/ 163 h 189"/>
                    <a:gd name="T10" fmla="*/ 200 w 212"/>
                    <a:gd name="T11" fmla="*/ 153 h 189"/>
                    <a:gd name="T12" fmla="*/ 207 w 212"/>
                    <a:gd name="T13" fmla="*/ 139 h 189"/>
                    <a:gd name="T14" fmla="*/ 211 w 212"/>
                    <a:gd name="T15" fmla="*/ 122 h 189"/>
                    <a:gd name="T16" fmla="*/ 212 w 212"/>
                    <a:gd name="T17" fmla="*/ 102 h 189"/>
                    <a:gd name="T18" fmla="*/ 211 w 212"/>
                    <a:gd name="T19" fmla="*/ 82 h 189"/>
                    <a:gd name="T20" fmla="*/ 205 w 212"/>
                    <a:gd name="T21" fmla="*/ 62 h 189"/>
                    <a:gd name="T22" fmla="*/ 198 w 212"/>
                    <a:gd name="T23" fmla="*/ 44 h 189"/>
                    <a:gd name="T24" fmla="*/ 187 w 212"/>
                    <a:gd name="T25" fmla="*/ 29 h 189"/>
                    <a:gd name="T26" fmla="*/ 173 w 212"/>
                    <a:gd name="T27" fmla="*/ 17 h 189"/>
                    <a:gd name="T28" fmla="*/ 157 w 212"/>
                    <a:gd name="T29" fmla="*/ 8 h 189"/>
                    <a:gd name="T30" fmla="*/ 138 w 212"/>
                    <a:gd name="T31" fmla="*/ 2 h 189"/>
                    <a:gd name="T32" fmla="*/ 117 w 212"/>
                    <a:gd name="T33" fmla="*/ 0 h 189"/>
                    <a:gd name="T34" fmla="*/ 96 w 212"/>
                    <a:gd name="T35" fmla="*/ 1 h 189"/>
                    <a:gd name="T36" fmla="*/ 75 w 212"/>
                    <a:gd name="T37" fmla="*/ 6 h 189"/>
                    <a:gd name="T38" fmla="*/ 55 w 212"/>
                    <a:gd name="T39" fmla="*/ 14 h 189"/>
                    <a:gd name="T40" fmla="*/ 38 w 212"/>
                    <a:gd name="T41" fmla="*/ 25 h 189"/>
                    <a:gd name="T42" fmla="*/ 23 w 212"/>
                    <a:gd name="T43" fmla="*/ 39 h 189"/>
                    <a:gd name="T44" fmla="*/ 11 w 212"/>
                    <a:gd name="T45" fmla="*/ 56 h 189"/>
                    <a:gd name="T46" fmla="*/ 3 w 212"/>
                    <a:gd name="T47" fmla="*/ 78 h 189"/>
                    <a:gd name="T48" fmla="*/ 0 w 212"/>
                    <a:gd name="T49" fmla="*/ 102 h 189"/>
                    <a:gd name="T50" fmla="*/ 124 w 212"/>
                    <a:gd name="T51" fmla="*/ 189 h 18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12"/>
                    <a:gd name="T79" fmla="*/ 0 h 189"/>
                    <a:gd name="T80" fmla="*/ 212 w 212"/>
                    <a:gd name="T81" fmla="*/ 189 h 18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12" h="189">
                      <a:moveTo>
                        <a:pt x="124" y="189"/>
                      </a:moveTo>
                      <a:lnTo>
                        <a:pt x="146" y="184"/>
                      </a:lnTo>
                      <a:lnTo>
                        <a:pt x="165" y="179"/>
                      </a:lnTo>
                      <a:lnTo>
                        <a:pt x="180" y="173"/>
                      </a:lnTo>
                      <a:lnTo>
                        <a:pt x="191" y="163"/>
                      </a:lnTo>
                      <a:lnTo>
                        <a:pt x="200" y="153"/>
                      </a:lnTo>
                      <a:lnTo>
                        <a:pt x="207" y="139"/>
                      </a:lnTo>
                      <a:lnTo>
                        <a:pt x="211" y="122"/>
                      </a:lnTo>
                      <a:lnTo>
                        <a:pt x="212" y="102"/>
                      </a:lnTo>
                      <a:lnTo>
                        <a:pt x="211" y="82"/>
                      </a:lnTo>
                      <a:lnTo>
                        <a:pt x="205" y="62"/>
                      </a:lnTo>
                      <a:lnTo>
                        <a:pt x="198" y="44"/>
                      </a:lnTo>
                      <a:lnTo>
                        <a:pt x="187" y="29"/>
                      </a:lnTo>
                      <a:lnTo>
                        <a:pt x="173" y="17"/>
                      </a:lnTo>
                      <a:lnTo>
                        <a:pt x="157" y="8"/>
                      </a:lnTo>
                      <a:lnTo>
                        <a:pt x="138" y="2"/>
                      </a:lnTo>
                      <a:lnTo>
                        <a:pt x="117" y="0"/>
                      </a:lnTo>
                      <a:lnTo>
                        <a:pt x="96" y="1"/>
                      </a:lnTo>
                      <a:lnTo>
                        <a:pt x="75" y="6"/>
                      </a:lnTo>
                      <a:lnTo>
                        <a:pt x="55" y="14"/>
                      </a:lnTo>
                      <a:lnTo>
                        <a:pt x="38" y="25"/>
                      </a:lnTo>
                      <a:lnTo>
                        <a:pt x="23" y="39"/>
                      </a:lnTo>
                      <a:lnTo>
                        <a:pt x="11" y="56"/>
                      </a:lnTo>
                      <a:lnTo>
                        <a:pt x="3" y="78"/>
                      </a:lnTo>
                      <a:lnTo>
                        <a:pt x="0" y="102"/>
                      </a:lnTo>
                      <a:lnTo>
                        <a:pt x="124" y="18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8" name="Freeform 21"/>
                <p:cNvSpPr>
                  <a:spLocks/>
                </p:cNvSpPr>
                <p:nvPr/>
              </p:nvSpPr>
              <p:spPr bwMode="auto">
                <a:xfrm>
                  <a:off x="1645" y="888"/>
                  <a:ext cx="107" cy="100"/>
                </a:xfrm>
                <a:custGeom>
                  <a:avLst/>
                  <a:gdLst>
                    <a:gd name="T0" fmla="*/ 139 w 215"/>
                    <a:gd name="T1" fmla="*/ 200 h 200"/>
                    <a:gd name="T2" fmla="*/ 159 w 215"/>
                    <a:gd name="T3" fmla="*/ 199 h 200"/>
                    <a:gd name="T4" fmla="*/ 176 w 215"/>
                    <a:gd name="T5" fmla="*/ 194 h 200"/>
                    <a:gd name="T6" fmla="*/ 189 w 215"/>
                    <a:gd name="T7" fmla="*/ 187 h 200"/>
                    <a:gd name="T8" fmla="*/ 199 w 215"/>
                    <a:gd name="T9" fmla="*/ 177 h 200"/>
                    <a:gd name="T10" fmla="*/ 207 w 215"/>
                    <a:gd name="T11" fmla="*/ 164 h 200"/>
                    <a:gd name="T12" fmla="*/ 212 w 215"/>
                    <a:gd name="T13" fmla="*/ 149 h 200"/>
                    <a:gd name="T14" fmla="*/ 214 w 215"/>
                    <a:gd name="T15" fmla="*/ 131 h 200"/>
                    <a:gd name="T16" fmla="*/ 215 w 215"/>
                    <a:gd name="T17" fmla="*/ 109 h 200"/>
                    <a:gd name="T18" fmla="*/ 213 w 215"/>
                    <a:gd name="T19" fmla="*/ 87 h 200"/>
                    <a:gd name="T20" fmla="*/ 207 w 215"/>
                    <a:gd name="T21" fmla="*/ 67 h 200"/>
                    <a:gd name="T22" fmla="*/ 197 w 215"/>
                    <a:gd name="T23" fmla="*/ 48 h 200"/>
                    <a:gd name="T24" fmla="*/ 184 w 215"/>
                    <a:gd name="T25" fmla="*/ 32 h 200"/>
                    <a:gd name="T26" fmla="*/ 169 w 215"/>
                    <a:gd name="T27" fmla="*/ 18 h 200"/>
                    <a:gd name="T28" fmla="*/ 151 w 215"/>
                    <a:gd name="T29" fmla="*/ 9 h 200"/>
                    <a:gd name="T30" fmla="*/ 131 w 215"/>
                    <a:gd name="T31" fmla="*/ 2 h 200"/>
                    <a:gd name="T32" fmla="*/ 110 w 215"/>
                    <a:gd name="T33" fmla="*/ 0 h 200"/>
                    <a:gd name="T34" fmla="*/ 88 w 215"/>
                    <a:gd name="T35" fmla="*/ 1 h 200"/>
                    <a:gd name="T36" fmla="*/ 68 w 215"/>
                    <a:gd name="T37" fmla="*/ 6 h 200"/>
                    <a:gd name="T38" fmla="*/ 50 w 215"/>
                    <a:gd name="T39" fmla="*/ 14 h 200"/>
                    <a:gd name="T40" fmla="*/ 32 w 215"/>
                    <a:gd name="T41" fmla="*/ 24 h 200"/>
                    <a:gd name="T42" fmla="*/ 20 w 215"/>
                    <a:gd name="T43" fmla="*/ 38 h 200"/>
                    <a:gd name="T44" fmla="*/ 9 w 215"/>
                    <a:gd name="T45" fmla="*/ 54 h 200"/>
                    <a:gd name="T46" fmla="*/ 2 w 215"/>
                    <a:gd name="T47" fmla="*/ 73 h 200"/>
                    <a:gd name="T48" fmla="*/ 0 w 215"/>
                    <a:gd name="T49" fmla="*/ 94 h 200"/>
                    <a:gd name="T50" fmla="*/ 4 w 215"/>
                    <a:gd name="T51" fmla="*/ 116 h 200"/>
                    <a:gd name="T52" fmla="*/ 14 w 215"/>
                    <a:gd name="T53" fmla="*/ 137 h 200"/>
                    <a:gd name="T54" fmla="*/ 29 w 215"/>
                    <a:gd name="T55" fmla="*/ 154 h 200"/>
                    <a:gd name="T56" fmla="*/ 47 w 215"/>
                    <a:gd name="T57" fmla="*/ 170 h 200"/>
                    <a:gd name="T58" fmla="*/ 69 w 215"/>
                    <a:gd name="T59" fmla="*/ 183 h 200"/>
                    <a:gd name="T60" fmla="*/ 93 w 215"/>
                    <a:gd name="T61" fmla="*/ 192 h 200"/>
                    <a:gd name="T62" fmla="*/ 116 w 215"/>
                    <a:gd name="T63" fmla="*/ 198 h 200"/>
                    <a:gd name="T64" fmla="*/ 139 w 215"/>
                    <a:gd name="T65" fmla="*/ 200 h 2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5"/>
                    <a:gd name="T100" fmla="*/ 0 h 200"/>
                    <a:gd name="T101" fmla="*/ 215 w 215"/>
                    <a:gd name="T102" fmla="*/ 200 h 20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5" h="200">
                      <a:moveTo>
                        <a:pt x="139" y="200"/>
                      </a:moveTo>
                      <a:lnTo>
                        <a:pt x="159" y="199"/>
                      </a:lnTo>
                      <a:lnTo>
                        <a:pt x="176" y="194"/>
                      </a:lnTo>
                      <a:lnTo>
                        <a:pt x="189" y="187"/>
                      </a:lnTo>
                      <a:lnTo>
                        <a:pt x="199" y="177"/>
                      </a:lnTo>
                      <a:lnTo>
                        <a:pt x="207" y="164"/>
                      </a:lnTo>
                      <a:lnTo>
                        <a:pt x="212" y="149"/>
                      </a:lnTo>
                      <a:lnTo>
                        <a:pt x="214" y="131"/>
                      </a:lnTo>
                      <a:lnTo>
                        <a:pt x="215" y="109"/>
                      </a:lnTo>
                      <a:lnTo>
                        <a:pt x="213" y="87"/>
                      </a:lnTo>
                      <a:lnTo>
                        <a:pt x="207" y="67"/>
                      </a:lnTo>
                      <a:lnTo>
                        <a:pt x="197" y="48"/>
                      </a:lnTo>
                      <a:lnTo>
                        <a:pt x="184" y="32"/>
                      </a:lnTo>
                      <a:lnTo>
                        <a:pt x="169" y="18"/>
                      </a:lnTo>
                      <a:lnTo>
                        <a:pt x="151" y="9"/>
                      </a:lnTo>
                      <a:lnTo>
                        <a:pt x="131" y="2"/>
                      </a:lnTo>
                      <a:lnTo>
                        <a:pt x="110" y="0"/>
                      </a:lnTo>
                      <a:lnTo>
                        <a:pt x="88" y="1"/>
                      </a:lnTo>
                      <a:lnTo>
                        <a:pt x="68" y="6"/>
                      </a:lnTo>
                      <a:lnTo>
                        <a:pt x="50" y="14"/>
                      </a:lnTo>
                      <a:lnTo>
                        <a:pt x="32" y="24"/>
                      </a:lnTo>
                      <a:lnTo>
                        <a:pt x="20" y="38"/>
                      </a:lnTo>
                      <a:lnTo>
                        <a:pt x="9" y="54"/>
                      </a:lnTo>
                      <a:lnTo>
                        <a:pt x="2" y="73"/>
                      </a:lnTo>
                      <a:lnTo>
                        <a:pt x="0" y="94"/>
                      </a:lnTo>
                      <a:lnTo>
                        <a:pt x="4" y="116"/>
                      </a:lnTo>
                      <a:lnTo>
                        <a:pt x="14" y="137"/>
                      </a:lnTo>
                      <a:lnTo>
                        <a:pt x="29" y="154"/>
                      </a:lnTo>
                      <a:lnTo>
                        <a:pt x="47" y="170"/>
                      </a:lnTo>
                      <a:lnTo>
                        <a:pt x="69" y="183"/>
                      </a:lnTo>
                      <a:lnTo>
                        <a:pt x="93" y="192"/>
                      </a:lnTo>
                      <a:lnTo>
                        <a:pt x="116" y="198"/>
                      </a:lnTo>
                      <a:lnTo>
                        <a:pt x="139" y="2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9" name="Freeform 22"/>
                <p:cNvSpPr>
                  <a:spLocks/>
                </p:cNvSpPr>
                <p:nvPr/>
              </p:nvSpPr>
              <p:spPr bwMode="auto">
                <a:xfrm>
                  <a:off x="1748" y="939"/>
                  <a:ext cx="113" cy="65"/>
                </a:xfrm>
                <a:custGeom>
                  <a:avLst/>
                  <a:gdLst>
                    <a:gd name="T0" fmla="*/ 0 w 225"/>
                    <a:gd name="T1" fmla="*/ 78 h 131"/>
                    <a:gd name="T2" fmla="*/ 60 w 225"/>
                    <a:gd name="T3" fmla="*/ 15 h 131"/>
                    <a:gd name="T4" fmla="*/ 225 w 225"/>
                    <a:gd name="T5" fmla="*/ 0 h 131"/>
                    <a:gd name="T6" fmla="*/ 217 w 225"/>
                    <a:gd name="T7" fmla="*/ 75 h 131"/>
                    <a:gd name="T8" fmla="*/ 97 w 225"/>
                    <a:gd name="T9" fmla="*/ 131 h 131"/>
                    <a:gd name="T10" fmla="*/ 0 w 225"/>
                    <a:gd name="T11" fmla="*/ 78 h 1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5"/>
                    <a:gd name="T19" fmla="*/ 0 h 131"/>
                    <a:gd name="T20" fmla="*/ 225 w 225"/>
                    <a:gd name="T21" fmla="*/ 131 h 1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5" h="131">
                      <a:moveTo>
                        <a:pt x="0" y="78"/>
                      </a:moveTo>
                      <a:lnTo>
                        <a:pt x="60" y="15"/>
                      </a:lnTo>
                      <a:lnTo>
                        <a:pt x="225" y="0"/>
                      </a:lnTo>
                      <a:lnTo>
                        <a:pt x="217" y="75"/>
                      </a:lnTo>
                      <a:lnTo>
                        <a:pt x="97" y="131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0" name="Freeform 23"/>
                <p:cNvSpPr>
                  <a:spLocks/>
                </p:cNvSpPr>
                <p:nvPr/>
              </p:nvSpPr>
              <p:spPr bwMode="auto">
                <a:xfrm>
                  <a:off x="1671" y="802"/>
                  <a:ext cx="378" cy="228"/>
                </a:xfrm>
                <a:custGeom>
                  <a:avLst/>
                  <a:gdLst>
                    <a:gd name="T0" fmla="*/ 57 w 756"/>
                    <a:gd name="T1" fmla="*/ 75 h 456"/>
                    <a:gd name="T2" fmla="*/ 61 w 756"/>
                    <a:gd name="T3" fmla="*/ 62 h 456"/>
                    <a:gd name="T4" fmla="*/ 81 w 756"/>
                    <a:gd name="T5" fmla="*/ 34 h 456"/>
                    <a:gd name="T6" fmla="*/ 116 w 756"/>
                    <a:gd name="T7" fmla="*/ 8 h 456"/>
                    <a:gd name="T8" fmla="*/ 176 w 756"/>
                    <a:gd name="T9" fmla="*/ 0 h 456"/>
                    <a:gd name="T10" fmla="*/ 232 w 756"/>
                    <a:gd name="T11" fmla="*/ 17 h 456"/>
                    <a:gd name="T12" fmla="*/ 288 w 756"/>
                    <a:gd name="T13" fmla="*/ 49 h 456"/>
                    <a:gd name="T14" fmla="*/ 332 w 756"/>
                    <a:gd name="T15" fmla="*/ 80 h 456"/>
                    <a:gd name="T16" fmla="*/ 349 w 756"/>
                    <a:gd name="T17" fmla="*/ 93 h 456"/>
                    <a:gd name="T18" fmla="*/ 355 w 756"/>
                    <a:gd name="T19" fmla="*/ 90 h 456"/>
                    <a:gd name="T20" fmla="*/ 368 w 756"/>
                    <a:gd name="T21" fmla="*/ 84 h 456"/>
                    <a:gd name="T22" fmla="*/ 383 w 756"/>
                    <a:gd name="T23" fmla="*/ 77 h 456"/>
                    <a:gd name="T24" fmla="*/ 394 w 756"/>
                    <a:gd name="T25" fmla="*/ 75 h 456"/>
                    <a:gd name="T26" fmla="*/ 404 w 756"/>
                    <a:gd name="T27" fmla="*/ 73 h 456"/>
                    <a:gd name="T28" fmla="*/ 422 w 756"/>
                    <a:gd name="T29" fmla="*/ 72 h 456"/>
                    <a:gd name="T30" fmla="*/ 447 w 756"/>
                    <a:gd name="T31" fmla="*/ 75 h 456"/>
                    <a:gd name="T32" fmla="*/ 484 w 756"/>
                    <a:gd name="T33" fmla="*/ 90 h 456"/>
                    <a:gd name="T34" fmla="*/ 509 w 756"/>
                    <a:gd name="T35" fmla="*/ 104 h 456"/>
                    <a:gd name="T36" fmla="*/ 540 w 756"/>
                    <a:gd name="T37" fmla="*/ 121 h 456"/>
                    <a:gd name="T38" fmla="*/ 576 w 756"/>
                    <a:gd name="T39" fmla="*/ 143 h 456"/>
                    <a:gd name="T40" fmla="*/ 613 w 756"/>
                    <a:gd name="T41" fmla="*/ 166 h 456"/>
                    <a:gd name="T42" fmla="*/ 651 w 756"/>
                    <a:gd name="T43" fmla="*/ 191 h 456"/>
                    <a:gd name="T44" fmla="*/ 684 w 756"/>
                    <a:gd name="T45" fmla="*/ 217 h 456"/>
                    <a:gd name="T46" fmla="*/ 713 w 756"/>
                    <a:gd name="T47" fmla="*/ 242 h 456"/>
                    <a:gd name="T48" fmla="*/ 735 w 756"/>
                    <a:gd name="T49" fmla="*/ 265 h 456"/>
                    <a:gd name="T50" fmla="*/ 755 w 756"/>
                    <a:gd name="T51" fmla="*/ 318 h 456"/>
                    <a:gd name="T52" fmla="*/ 754 w 756"/>
                    <a:gd name="T53" fmla="*/ 376 h 456"/>
                    <a:gd name="T54" fmla="*/ 744 w 756"/>
                    <a:gd name="T55" fmla="*/ 422 h 456"/>
                    <a:gd name="T56" fmla="*/ 739 w 756"/>
                    <a:gd name="T57" fmla="*/ 441 h 456"/>
                    <a:gd name="T58" fmla="*/ 648 w 756"/>
                    <a:gd name="T59" fmla="*/ 309 h 456"/>
                    <a:gd name="T60" fmla="*/ 451 w 756"/>
                    <a:gd name="T61" fmla="*/ 197 h 456"/>
                    <a:gd name="T62" fmla="*/ 476 w 756"/>
                    <a:gd name="T63" fmla="*/ 344 h 456"/>
                    <a:gd name="T64" fmla="*/ 353 w 756"/>
                    <a:gd name="T65" fmla="*/ 426 h 456"/>
                    <a:gd name="T66" fmla="*/ 361 w 756"/>
                    <a:gd name="T67" fmla="*/ 404 h 456"/>
                    <a:gd name="T68" fmla="*/ 378 w 756"/>
                    <a:gd name="T69" fmla="*/ 351 h 456"/>
                    <a:gd name="T70" fmla="*/ 389 w 756"/>
                    <a:gd name="T71" fmla="*/ 290 h 456"/>
                    <a:gd name="T72" fmla="*/ 383 w 756"/>
                    <a:gd name="T73" fmla="*/ 243 h 456"/>
                    <a:gd name="T74" fmla="*/ 349 w 756"/>
                    <a:gd name="T75" fmla="*/ 213 h 456"/>
                    <a:gd name="T76" fmla="*/ 293 w 756"/>
                    <a:gd name="T77" fmla="*/ 179 h 456"/>
                    <a:gd name="T78" fmla="*/ 239 w 756"/>
                    <a:gd name="T79" fmla="*/ 150 h 456"/>
                    <a:gd name="T80" fmla="*/ 215 w 756"/>
                    <a:gd name="T81" fmla="*/ 137 h 456"/>
                    <a:gd name="T82" fmla="*/ 207 w 756"/>
                    <a:gd name="T83" fmla="*/ 134 h 456"/>
                    <a:gd name="T84" fmla="*/ 190 w 756"/>
                    <a:gd name="T85" fmla="*/ 129 h 456"/>
                    <a:gd name="T86" fmla="*/ 167 w 756"/>
                    <a:gd name="T87" fmla="*/ 128 h 456"/>
                    <a:gd name="T88" fmla="*/ 146 w 756"/>
                    <a:gd name="T89" fmla="*/ 138 h 456"/>
                    <a:gd name="T90" fmla="*/ 128 w 756"/>
                    <a:gd name="T91" fmla="*/ 167 h 456"/>
                    <a:gd name="T92" fmla="*/ 108 w 756"/>
                    <a:gd name="T93" fmla="*/ 209 h 456"/>
                    <a:gd name="T94" fmla="*/ 92 w 756"/>
                    <a:gd name="T95" fmla="*/ 245 h 456"/>
                    <a:gd name="T96" fmla="*/ 86 w 756"/>
                    <a:gd name="T97" fmla="*/ 262 h 4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56"/>
                    <a:gd name="T148" fmla="*/ 0 h 456"/>
                    <a:gd name="T149" fmla="*/ 756 w 756"/>
                    <a:gd name="T150" fmla="*/ 456 h 4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56" h="456">
                      <a:moveTo>
                        <a:pt x="0" y="210"/>
                      </a:moveTo>
                      <a:lnTo>
                        <a:pt x="57" y="75"/>
                      </a:lnTo>
                      <a:lnTo>
                        <a:pt x="58" y="72"/>
                      </a:lnTo>
                      <a:lnTo>
                        <a:pt x="61" y="62"/>
                      </a:lnTo>
                      <a:lnTo>
                        <a:pt x="69" y="49"/>
                      </a:lnTo>
                      <a:lnTo>
                        <a:pt x="81" y="34"/>
                      </a:lnTo>
                      <a:lnTo>
                        <a:pt x="96" y="20"/>
                      </a:lnTo>
                      <a:lnTo>
                        <a:pt x="116" y="8"/>
                      </a:lnTo>
                      <a:lnTo>
                        <a:pt x="143" y="0"/>
                      </a:lnTo>
                      <a:lnTo>
                        <a:pt x="176" y="0"/>
                      </a:lnTo>
                      <a:lnTo>
                        <a:pt x="203" y="6"/>
                      </a:lnTo>
                      <a:lnTo>
                        <a:pt x="232" y="17"/>
                      </a:lnTo>
                      <a:lnTo>
                        <a:pt x="260" y="32"/>
                      </a:lnTo>
                      <a:lnTo>
                        <a:pt x="288" y="49"/>
                      </a:lnTo>
                      <a:lnTo>
                        <a:pt x="312" y="66"/>
                      </a:lnTo>
                      <a:lnTo>
                        <a:pt x="332" y="80"/>
                      </a:lnTo>
                      <a:lnTo>
                        <a:pt x="345" y="90"/>
                      </a:lnTo>
                      <a:lnTo>
                        <a:pt x="349" y="93"/>
                      </a:lnTo>
                      <a:lnTo>
                        <a:pt x="350" y="92"/>
                      </a:lnTo>
                      <a:lnTo>
                        <a:pt x="355" y="90"/>
                      </a:lnTo>
                      <a:lnTo>
                        <a:pt x="361" y="88"/>
                      </a:lnTo>
                      <a:lnTo>
                        <a:pt x="368" y="84"/>
                      </a:lnTo>
                      <a:lnTo>
                        <a:pt x="374" y="81"/>
                      </a:lnTo>
                      <a:lnTo>
                        <a:pt x="383" y="77"/>
                      </a:lnTo>
                      <a:lnTo>
                        <a:pt x="388" y="76"/>
                      </a:lnTo>
                      <a:lnTo>
                        <a:pt x="394" y="75"/>
                      </a:lnTo>
                      <a:lnTo>
                        <a:pt x="399" y="74"/>
                      </a:lnTo>
                      <a:lnTo>
                        <a:pt x="404" y="73"/>
                      </a:lnTo>
                      <a:lnTo>
                        <a:pt x="412" y="72"/>
                      </a:lnTo>
                      <a:lnTo>
                        <a:pt x="422" y="72"/>
                      </a:lnTo>
                      <a:lnTo>
                        <a:pt x="433" y="72"/>
                      </a:lnTo>
                      <a:lnTo>
                        <a:pt x="447" y="75"/>
                      </a:lnTo>
                      <a:lnTo>
                        <a:pt x="464" y="81"/>
                      </a:lnTo>
                      <a:lnTo>
                        <a:pt x="484" y="90"/>
                      </a:lnTo>
                      <a:lnTo>
                        <a:pt x="495" y="96"/>
                      </a:lnTo>
                      <a:lnTo>
                        <a:pt x="509" y="104"/>
                      </a:lnTo>
                      <a:lnTo>
                        <a:pt x="524" y="112"/>
                      </a:lnTo>
                      <a:lnTo>
                        <a:pt x="540" y="121"/>
                      </a:lnTo>
                      <a:lnTo>
                        <a:pt x="558" y="131"/>
                      </a:lnTo>
                      <a:lnTo>
                        <a:pt x="576" y="143"/>
                      </a:lnTo>
                      <a:lnTo>
                        <a:pt x="595" y="154"/>
                      </a:lnTo>
                      <a:lnTo>
                        <a:pt x="613" y="166"/>
                      </a:lnTo>
                      <a:lnTo>
                        <a:pt x="633" y="179"/>
                      </a:lnTo>
                      <a:lnTo>
                        <a:pt x="651" y="191"/>
                      </a:lnTo>
                      <a:lnTo>
                        <a:pt x="668" y="204"/>
                      </a:lnTo>
                      <a:lnTo>
                        <a:pt x="684" y="217"/>
                      </a:lnTo>
                      <a:lnTo>
                        <a:pt x="701" y="229"/>
                      </a:lnTo>
                      <a:lnTo>
                        <a:pt x="713" y="242"/>
                      </a:lnTo>
                      <a:lnTo>
                        <a:pt x="726" y="254"/>
                      </a:lnTo>
                      <a:lnTo>
                        <a:pt x="735" y="265"/>
                      </a:lnTo>
                      <a:lnTo>
                        <a:pt x="748" y="290"/>
                      </a:lnTo>
                      <a:lnTo>
                        <a:pt x="755" y="318"/>
                      </a:lnTo>
                      <a:lnTo>
                        <a:pt x="756" y="347"/>
                      </a:lnTo>
                      <a:lnTo>
                        <a:pt x="754" y="376"/>
                      </a:lnTo>
                      <a:lnTo>
                        <a:pt x="749" y="401"/>
                      </a:lnTo>
                      <a:lnTo>
                        <a:pt x="744" y="422"/>
                      </a:lnTo>
                      <a:lnTo>
                        <a:pt x="740" y="437"/>
                      </a:lnTo>
                      <a:lnTo>
                        <a:pt x="739" y="441"/>
                      </a:lnTo>
                      <a:lnTo>
                        <a:pt x="667" y="385"/>
                      </a:lnTo>
                      <a:lnTo>
                        <a:pt x="648" y="309"/>
                      </a:lnTo>
                      <a:lnTo>
                        <a:pt x="559" y="240"/>
                      </a:lnTo>
                      <a:lnTo>
                        <a:pt x="451" y="197"/>
                      </a:lnTo>
                      <a:lnTo>
                        <a:pt x="483" y="270"/>
                      </a:lnTo>
                      <a:lnTo>
                        <a:pt x="476" y="344"/>
                      </a:lnTo>
                      <a:lnTo>
                        <a:pt x="401" y="456"/>
                      </a:lnTo>
                      <a:lnTo>
                        <a:pt x="353" y="426"/>
                      </a:lnTo>
                      <a:lnTo>
                        <a:pt x="355" y="420"/>
                      </a:lnTo>
                      <a:lnTo>
                        <a:pt x="361" y="404"/>
                      </a:lnTo>
                      <a:lnTo>
                        <a:pt x="369" y="380"/>
                      </a:lnTo>
                      <a:lnTo>
                        <a:pt x="378" y="351"/>
                      </a:lnTo>
                      <a:lnTo>
                        <a:pt x="385" y="320"/>
                      </a:lnTo>
                      <a:lnTo>
                        <a:pt x="389" y="290"/>
                      </a:lnTo>
                      <a:lnTo>
                        <a:pt x="388" y="264"/>
                      </a:lnTo>
                      <a:lnTo>
                        <a:pt x="383" y="243"/>
                      </a:lnTo>
                      <a:lnTo>
                        <a:pt x="370" y="229"/>
                      </a:lnTo>
                      <a:lnTo>
                        <a:pt x="349" y="213"/>
                      </a:lnTo>
                      <a:lnTo>
                        <a:pt x="321" y="196"/>
                      </a:lnTo>
                      <a:lnTo>
                        <a:pt x="293" y="179"/>
                      </a:lnTo>
                      <a:lnTo>
                        <a:pt x="264" y="163"/>
                      </a:lnTo>
                      <a:lnTo>
                        <a:pt x="239" y="150"/>
                      </a:lnTo>
                      <a:lnTo>
                        <a:pt x="222" y="141"/>
                      </a:lnTo>
                      <a:lnTo>
                        <a:pt x="215" y="137"/>
                      </a:lnTo>
                      <a:lnTo>
                        <a:pt x="213" y="136"/>
                      </a:lnTo>
                      <a:lnTo>
                        <a:pt x="207" y="134"/>
                      </a:lnTo>
                      <a:lnTo>
                        <a:pt x="199" y="131"/>
                      </a:lnTo>
                      <a:lnTo>
                        <a:pt x="190" y="129"/>
                      </a:lnTo>
                      <a:lnTo>
                        <a:pt x="179" y="128"/>
                      </a:lnTo>
                      <a:lnTo>
                        <a:pt x="167" y="128"/>
                      </a:lnTo>
                      <a:lnTo>
                        <a:pt x="156" y="131"/>
                      </a:lnTo>
                      <a:lnTo>
                        <a:pt x="146" y="138"/>
                      </a:lnTo>
                      <a:lnTo>
                        <a:pt x="137" y="150"/>
                      </a:lnTo>
                      <a:lnTo>
                        <a:pt x="128" y="167"/>
                      </a:lnTo>
                      <a:lnTo>
                        <a:pt x="118" y="187"/>
                      </a:lnTo>
                      <a:lnTo>
                        <a:pt x="108" y="209"/>
                      </a:lnTo>
                      <a:lnTo>
                        <a:pt x="99" y="228"/>
                      </a:lnTo>
                      <a:lnTo>
                        <a:pt x="92" y="245"/>
                      </a:lnTo>
                      <a:lnTo>
                        <a:pt x="88" y="257"/>
                      </a:lnTo>
                      <a:lnTo>
                        <a:pt x="86" y="262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1" name="Freeform 24"/>
                <p:cNvSpPr>
                  <a:spLocks/>
                </p:cNvSpPr>
                <p:nvPr/>
              </p:nvSpPr>
              <p:spPr bwMode="auto">
                <a:xfrm>
                  <a:off x="1735" y="972"/>
                  <a:ext cx="73" cy="66"/>
                </a:xfrm>
                <a:custGeom>
                  <a:avLst/>
                  <a:gdLst>
                    <a:gd name="T0" fmla="*/ 37 w 146"/>
                    <a:gd name="T1" fmla="*/ 0 h 131"/>
                    <a:gd name="T2" fmla="*/ 0 w 146"/>
                    <a:gd name="T3" fmla="*/ 64 h 131"/>
                    <a:gd name="T4" fmla="*/ 93 w 146"/>
                    <a:gd name="T5" fmla="*/ 131 h 131"/>
                    <a:gd name="T6" fmla="*/ 146 w 146"/>
                    <a:gd name="T7" fmla="*/ 71 h 131"/>
                    <a:gd name="T8" fmla="*/ 37 w 146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6"/>
                    <a:gd name="T16" fmla="*/ 0 h 131"/>
                    <a:gd name="T17" fmla="*/ 146 w 146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6" h="131">
                      <a:moveTo>
                        <a:pt x="37" y="0"/>
                      </a:moveTo>
                      <a:lnTo>
                        <a:pt x="0" y="64"/>
                      </a:lnTo>
                      <a:lnTo>
                        <a:pt x="93" y="131"/>
                      </a:lnTo>
                      <a:lnTo>
                        <a:pt x="146" y="7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2" name="Freeform 25"/>
                <p:cNvSpPr>
                  <a:spLocks/>
                </p:cNvSpPr>
                <p:nvPr/>
              </p:nvSpPr>
              <p:spPr bwMode="auto">
                <a:xfrm>
                  <a:off x="1676" y="1015"/>
                  <a:ext cx="102" cy="103"/>
                </a:xfrm>
                <a:custGeom>
                  <a:avLst/>
                  <a:gdLst>
                    <a:gd name="T0" fmla="*/ 61 w 204"/>
                    <a:gd name="T1" fmla="*/ 0 h 206"/>
                    <a:gd name="T2" fmla="*/ 59 w 204"/>
                    <a:gd name="T3" fmla="*/ 3 h 206"/>
                    <a:gd name="T4" fmla="*/ 53 w 204"/>
                    <a:gd name="T5" fmla="*/ 11 h 206"/>
                    <a:gd name="T6" fmla="*/ 45 w 204"/>
                    <a:gd name="T7" fmla="*/ 22 h 206"/>
                    <a:gd name="T8" fmla="*/ 35 w 204"/>
                    <a:gd name="T9" fmla="*/ 35 h 206"/>
                    <a:gd name="T10" fmla="*/ 26 w 204"/>
                    <a:gd name="T11" fmla="*/ 50 h 206"/>
                    <a:gd name="T12" fmla="*/ 17 w 204"/>
                    <a:gd name="T13" fmla="*/ 64 h 206"/>
                    <a:gd name="T14" fmla="*/ 10 w 204"/>
                    <a:gd name="T15" fmla="*/ 76 h 206"/>
                    <a:gd name="T16" fmla="*/ 5 w 204"/>
                    <a:gd name="T17" fmla="*/ 87 h 206"/>
                    <a:gd name="T18" fmla="*/ 0 w 204"/>
                    <a:gd name="T19" fmla="*/ 110 h 206"/>
                    <a:gd name="T20" fmla="*/ 0 w 204"/>
                    <a:gd name="T21" fmla="*/ 133 h 206"/>
                    <a:gd name="T22" fmla="*/ 7 w 204"/>
                    <a:gd name="T23" fmla="*/ 153 h 206"/>
                    <a:gd name="T24" fmla="*/ 25 w 204"/>
                    <a:gd name="T25" fmla="*/ 173 h 206"/>
                    <a:gd name="T26" fmla="*/ 40 w 204"/>
                    <a:gd name="T27" fmla="*/ 183 h 206"/>
                    <a:gd name="T28" fmla="*/ 56 w 204"/>
                    <a:gd name="T29" fmla="*/ 190 h 206"/>
                    <a:gd name="T30" fmla="*/ 71 w 204"/>
                    <a:gd name="T31" fmla="*/ 197 h 206"/>
                    <a:gd name="T32" fmla="*/ 86 w 204"/>
                    <a:gd name="T33" fmla="*/ 201 h 206"/>
                    <a:gd name="T34" fmla="*/ 98 w 204"/>
                    <a:gd name="T35" fmla="*/ 204 h 206"/>
                    <a:gd name="T36" fmla="*/ 110 w 204"/>
                    <a:gd name="T37" fmla="*/ 205 h 206"/>
                    <a:gd name="T38" fmla="*/ 119 w 204"/>
                    <a:gd name="T39" fmla="*/ 206 h 206"/>
                    <a:gd name="T40" fmla="*/ 125 w 204"/>
                    <a:gd name="T41" fmla="*/ 206 h 206"/>
                    <a:gd name="T42" fmla="*/ 143 w 204"/>
                    <a:gd name="T43" fmla="*/ 202 h 206"/>
                    <a:gd name="T44" fmla="*/ 159 w 204"/>
                    <a:gd name="T45" fmla="*/ 189 h 206"/>
                    <a:gd name="T46" fmla="*/ 173 w 204"/>
                    <a:gd name="T47" fmla="*/ 171 h 206"/>
                    <a:gd name="T48" fmla="*/ 185 w 204"/>
                    <a:gd name="T49" fmla="*/ 150 h 206"/>
                    <a:gd name="T50" fmla="*/ 193 w 204"/>
                    <a:gd name="T51" fmla="*/ 129 h 206"/>
                    <a:gd name="T52" fmla="*/ 200 w 204"/>
                    <a:gd name="T53" fmla="*/ 111 h 206"/>
                    <a:gd name="T54" fmla="*/ 203 w 204"/>
                    <a:gd name="T55" fmla="*/ 98 h 206"/>
                    <a:gd name="T56" fmla="*/ 204 w 204"/>
                    <a:gd name="T57" fmla="*/ 94 h 206"/>
                    <a:gd name="T58" fmla="*/ 61 w 204"/>
                    <a:gd name="T59" fmla="*/ 0 h 2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04"/>
                    <a:gd name="T91" fmla="*/ 0 h 206"/>
                    <a:gd name="T92" fmla="*/ 204 w 204"/>
                    <a:gd name="T93" fmla="*/ 206 h 2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04" h="206">
                      <a:moveTo>
                        <a:pt x="61" y="0"/>
                      </a:moveTo>
                      <a:lnTo>
                        <a:pt x="59" y="3"/>
                      </a:lnTo>
                      <a:lnTo>
                        <a:pt x="53" y="11"/>
                      </a:lnTo>
                      <a:lnTo>
                        <a:pt x="45" y="22"/>
                      </a:lnTo>
                      <a:lnTo>
                        <a:pt x="35" y="35"/>
                      </a:lnTo>
                      <a:lnTo>
                        <a:pt x="26" y="50"/>
                      </a:lnTo>
                      <a:lnTo>
                        <a:pt x="17" y="64"/>
                      </a:lnTo>
                      <a:lnTo>
                        <a:pt x="10" y="76"/>
                      </a:lnTo>
                      <a:lnTo>
                        <a:pt x="5" y="87"/>
                      </a:lnTo>
                      <a:lnTo>
                        <a:pt x="0" y="110"/>
                      </a:lnTo>
                      <a:lnTo>
                        <a:pt x="0" y="133"/>
                      </a:lnTo>
                      <a:lnTo>
                        <a:pt x="7" y="153"/>
                      </a:lnTo>
                      <a:lnTo>
                        <a:pt x="25" y="173"/>
                      </a:lnTo>
                      <a:lnTo>
                        <a:pt x="40" y="183"/>
                      </a:lnTo>
                      <a:lnTo>
                        <a:pt x="56" y="190"/>
                      </a:lnTo>
                      <a:lnTo>
                        <a:pt x="71" y="197"/>
                      </a:lnTo>
                      <a:lnTo>
                        <a:pt x="86" y="201"/>
                      </a:lnTo>
                      <a:lnTo>
                        <a:pt x="98" y="204"/>
                      </a:lnTo>
                      <a:lnTo>
                        <a:pt x="110" y="205"/>
                      </a:lnTo>
                      <a:lnTo>
                        <a:pt x="119" y="206"/>
                      </a:lnTo>
                      <a:lnTo>
                        <a:pt x="125" y="206"/>
                      </a:lnTo>
                      <a:lnTo>
                        <a:pt x="143" y="202"/>
                      </a:lnTo>
                      <a:lnTo>
                        <a:pt x="159" y="189"/>
                      </a:lnTo>
                      <a:lnTo>
                        <a:pt x="173" y="171"/>
                      </a:lnTo>
                      <a:lnTo>
                        <a:pt x="185" y="150"/>
                      </a:lnTo>
                      <a:lnTo>
                        <a:pt x="193" y="129"/>
                      </a:lnTo>
                      <a:lnTo>
                        <a:pt x="200" y="111"/>
                      </a:lnTo>
                      <a:lnTo>
                        <a:pt x="203" y="98"/>
                      </a:lnTo>
                      <a:lnTo>
                        <a:pt x="204" y="9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3" name="Freeform 26"/>
                <p:cNvSpPr>
                  <a:spLocks/>
                </p:cNvSpPr>
                <p:nvPr/>
              </p:nvSpPr>
              <p:spPr bwMode="auto">
                <a:xfrm>
                  <a:off x="1673" y="927"/>
                  <a:ext cx="48" cy="53"/>
                </a:xfrm>
                <a:custGeom>
                  <a:avLst/>
                  <a:gdLst>
                    <a:gd name="T0" fmla="*/ 48 w 95"/>
                    <a:gd name="T1" fmla="*/ 106 h 106"/>
                    <a:gd name="T2" fmla="*/ 57 w 95"/>
                    <a:gd name="T3" fmla="*/ 105 h 106"/>
                    <a:gd name="T4" fmla="*/ 66 w 95"/>
                    <a:gd name="T5" fmla="*/ 101 h 106"/>
                    <a:gd name="T6" fmla="*/ 75 w 95"/>
                    <a:gd name="T7" fmla="*/ 97 h 106"/>
                    <a:gd name="T8" fmla="*/ 81 w 95"/>
                    <a:gd name="T9" fmla="*/ 90 h 106"/>
                    <a:gd name="T10" fmla="*/ 87 w 95"/>
                    <a:gd name="T11" fmla="*/ 83 h 106"/>
                    <a:gd name="T12" fmla="*/ 92 w 95"/>
                    <a:gd name="T13" fmla="*/ 74 h 106"/>
                    <a:gd name="T14" fmla="*/ 94 w 95"/>
                    <a:gd name="T15" fmla="*/ 63 h 106"/>
                    <a:gd name="T16" fmla="*/ 95 w 95"/>
                    <a:gd name="T17" fmla="*/ 53 h 106"/>
                    <a:gd name="T18" fmla="*/ 94 w 95"/>
                    <a:gd name="T19" fmla="*/ 43 h 106"/>
                    <a:gd name="T20" fmla="*/ 92 w 95"/>
                    <a:gd name="T21" fmla="*/ 32 h 106"/>
                    <a:gd name="T22" fmla="*/ 87 w 95"/>
                    <a:gd name="T23" fmla="*/ 23 h 106"/>
                    <a:gd name="T24" fmla="*/ 81 w 95"/>
                    <a:gd name="T25" fmla="*/ 15 h 106"/>
                    <a:gd name="T26" fmla="*/ 75 w 95"/>
                    <a:gd name="T27" fmla="*/ 9 h 106"/>
                    <a:gd name="T28" fmla="*/ 66 w 95"/>
                    <a:gd name="T29" fmla="*/ 5 h 106"/>
                    <a:gd name="T30" fmla="*/ 57 w 95"/>
                    <a:gd name="T31" fmla="*/ 1 h 106"/>
                    <a:gd name="T32" fmla="*/ 48 w 95"/>
                    <a:gd name="T33" fmla="*/ 0 h 106"/>
                    <a:gd name="T34" fmla="*/ 39 w 95"/>
                    <a:gd name="T35" fmla="*/ 1 h 106"/>
                    <a:gd name="T36" fmla="*/ 30 w 95"/>
                    <a:gd name="T37" fmla="*/ 5 h 106"/>
                    <a:gd name="T38" fmla="*/ 22 w 95"/>
                    <a:gd name="T39" fmla="*/ 9 h 106"/>
                    <a:gd name="T40" fmla="*/ 13 w 95"/>
                    <a:gd name="T41" fmla="*/ 15 h 106"/>
                    <a:gd name="T42" fmla="*/ 8 w 95"/>
                    <a:gd name="T43" fmla="*/ 23 h 106"/>
                    <a:gd name="T44" fmla="*/ 3 w 95"/>
                    <a:gd name="T45" fmla="*/ 32 h 106"/>
                    <a:gd name="T46" fmla="*/ 1 w 95"/>
                    <a:gd name="T47" fmla="*/ 43 h 106"/>
                    <a:gd name="T48" fmla="*/ 0 w 95"/>
                    <a:gd name="T49" fmla="*/ 53 h 106"/>
                    <a:gd name="T50" fmla="*/ 1 w 95"/>
                    <a:gd name="T51" fmla="*/ 63 h 106"/>
                    <a:gd name="T52" fmla="*/ 3 w 95"/>
                    <a:gd name="T53" fmla="*/ 74 h 106"/>
                    <a:gd name="T54" fmla="*/ 8 w 95"/>
                    <a:gd name="T55" fmla="*/ 83 h 106"/>
                    <a:gd name="T56" fmla="*/ 13 w 95"/>
                    <a:gd name="T57" fmla="*/ 90 h 106"/>
                    <a:gd name="T58" fmla="*/ 22 w 95"/>
                    <a:gd name="T59" fmla="*/ 97 h 106"/>
                    <a:gd name="T60" fmla="*/ 30 w 95"/>
                    <a:gd name="T61" fmla="*/ 101 h 106"/>
                    <a:gd name="T62" fmla="*/ 39 w 95"/>
                    <a:gd name="T63" fmla="*/ 105 h 106"/>
                    <a:gd name="T64" fmla="*/ 48 w 95"/>
                    <a:gd name="T65" fmla="*/ 106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5"/>
                    <a:gd name="T100" fmla="*/ 0 h 106"/>
                    <a:gd name="T101" fmla="*/ 95 w 95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5" h="106">
                      <a:moveTo>
                        <a:pt x="48" y="106"/>
                      </a:moveTo>
                      <a:lnTo>
                        <a:pt x="57" y="105"/>
                      </a:lnTo>
                      <a:lnTo>
                        <a:pt x="66" y="101"/>
                      </a:lnTo>
                      <a:lnTo>
                        <a:pt x="75" y="97"/>
                      </a:lnTo>
                      <a:lnTo>
                        <a:pt x="81" y="90"/>
                      </a:lnTo>
                      <a:lnTo>
                        <a:pt x="87" y="83"/>
                      </a:lnTo>
                      <a:lnTo>
                        <a:pt x="92" y="74"/>
                      </a:lnTo>
                      <a:lnTo>
                        <a:pt x="94" y="63"/>
                      </a:lnTo>
                      <a:lnTo>
                        <a:pt x="95" y="53"/>
                      </a:lnTo>
                      <a:lnTo>
                        <a:pt x="94" y="43"/>
                      </a:lnTo>
                      <a:lnTo>
                        <a:pt x="92" y="32"/>
                      </a:lnTo>
                      <a:lnTo>
                        <a:pt x="87" y="23"/>
                      </a:lnTo>
                      <a:lnTo>
                        <a:pt x="81" y="15"/>
                      </a:lnTo>
                      <a:lnTo>
                        <a:pt x="75" y="9"/>
                      </a:lnTo>
                      <a:lnTo>
                        <a:pt x="66" y="5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30" y="5"/>
                      </a:lnTo>
                      <a:lnTo>
                        <a:pt x="22" y="9"/>
                      </a:lnTo>
                      <a:lnTo>
                        <a:pt x="13" y="15"/>
                      </a:lnTo>
                      <a:lnTo>
                        <a:pt x="8" y="23"/>
                      </a:lnTo>
                      <a:lnTo>
                        <a:pt x="3" y="32"/>
                      </a:lnTo>
                      <a:lnTo>
                        <a:pt x="1" y="4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3" y="74"/>
                      </a:lnTo>
                      <a:lnTo>
                        <a:pt x="8" y="83"/>
                      </a:lnTo>
                      <a:lnTo>
                        <a:pt x="13" y="90"/>
                      </a:lnTo>
                      <a:lnTo>
                        <a:pt x="22" y="97"/>
                      </a:lnTo>
                      <a:lnTo>
                        <a:pt x="30" y="101"/>
                      </a:lnTo>
                      <a:lnTo>
                        <a:pt x="39" y="105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4" name="Freeform 27"/>
                <p:cNvSpPr>
                  <a:spLocks/>
                </p:cNvSpPr>
                <p:nvPr/>
              </p:nvSpPr>
              <p:spPr bwMode="auto">
                <a:xfrm>
                  <a:off x="1827" y="1024"/>
                  <a:ext cx="48" cy="53"/>
                </a:xfrm>
                <a:custGeom>
                  <a:avLst/>
                  <a:gdLst>
                    <a:gd name="T0" fmla="*/ 48 w 96"/>
                    <a:gd name="T1" fmla="*/ 106 h 106"/>
                    <a:gd name="T2" fmla="*/ 57 w 96"/>
                    <a:gd name="T3" fmla="*/ 104 h 106"/>
                    <a:gd name="T4" fmla="*/ 66 w 96"/>
                    <a:gd name="T5" fmla="*/ 101 h 106"/>
                    <a:gd name="T6" fmla="*/ 74 w 96"/>
                    <a:gd name="T7" fmla="*/ 96 h 106"/>
                    <a:gd name="T8" fmla="*/ 82 w 96"/>
                    <a:gd name="T9" fmla="*/ 89 h 106"/>
                    <a:gd name="T10" fmla="*/ 88 w 96"/>
                    <a:gd name="T11" fmla="*/ 83 h 106"/>
                    <a:gd name="T12" fmla="*/ 92 w 96"/>
                    <a:gd name="T13" fmla="*/ 73 h 106"/>
                    <a:gd name="T14" fmla="*/ 95 w 96"/>
                    <a:gd name="T15" fmla="*/ 63 h 106"/>
                    <a:gd name="T16" fmla="*/ 96 w 96"/>
                    <a:gd name="T17" fmla="*/ 53 h 106"/>
                    <a:gd name="T18" fmla="*/ 95 w 96"/>
                    <a:gd name="T19" fmla="*/ 42 h 106"/>
                    <a:gd name="T20" fmla="*/ 92 w 96"/>
                    <a:gd name="T21" fmla="*/ 32 h 106"/>
                    <a:gd name="T22" fmla="*/ 88 w 96"/>
                    <a:gd name="T23" fmla="*/ 23 h 106"/>
                    <a:gd name="T24" fmla="*/ 82 w 96"/>
                    <a:gd name="T25" fmla="*/ 16 h 106"/>
                    <a:gd name="T26" fmla="*/ 74 w 96"/>
                    <a:gd name="T27" fmla="*/ 9 h 106"/>
                    <a:gd name="T28" fmla="*/ 66 w 96"/>
                    <a:gd name="T29" fmla="*/ 4 h 106"/>
                    <a:gd name="T30" fmla="*/ 57 w 96"/>
                    <a:gd name="T31" fmla="*/ 1 h 106"/>
                    <a:gd name="T32" fmla="*/ 48 w 96"/>
                    <a:gd name="T33" fmla="*/ 0 h 106"/>
                    <a:gd name="T34" fmla="*/ 38 w 96"/>
                    <a:gd name="T35" fmla="*/ 1 h 106"/>
                    <a:gd name="T36" fmla="*/ 29 w 96"/>
                    <a:gd name="T37" fmla="*/ 4 h 106"/>
                    <a:gd name="T38" fmla="*/ 21 w 96"/>
                    <a:gd name="T39" fmla="*/ 9 h 106"/>
                    <a:gd name="T40" fmla="*/ 14 w 96"/>
                    <a:gd name="T41" fmla="*/ 16 h 106"/>
                    <a:gd name="T42" fmla="*/ 8 w 96"/>
                    <a:gd name="T43" fmla="*/ 23 h 106"/>
                    <a:gd name="T44" fmla="*/ 4 w 96"/>
                    <a:gd name="T45" fmla="*/ 32 h 106"/>
                    <a:gd name="T46" fmla="*/ 1 w 96"/>
                    <a:gd name="T47" fmla="*/ 42 h 106"/>
                    <a:gd name="T48" fmla="*/ 0 w 96"/>
                    <a:gd name="T49" fmla="*/ 53 h 106"/>
                    <a:gd name="T50" fmla="*/ 1 w 96"/>
                    <a:gd name="T51" fmla="*/ 63 h 106"/>
                    <a:gd name="T52" fmla="*/ 4 w 96"/>
                    <a:gd name="T53" fmla="*/ 73 h 106"/>
                    <a:gd name="T54" fmla="*/ 8 w 96"/>
                    <a:gd name="T55" fmla="*/ 83 h 106"/>
                    <a:gd name="T56" fmla="*/ 14 w 96"/>
                    <a:gd name="T57" fmla="*/ 89 h 106"/>
                    <a:gd name="T58" fmla="*/ 21 w 96"/>
                    <a:gd name="T59" fmla="*/ 96 h 106"/>
                    <a:gd name="T60" fmla="*/ 29 w 96"/>
                    <a:gd name="T61" fmla="*/ 101 h 106"/>
                    <a:gd name="T62" fmla="*/ 38 w 96"/>
                    <a:gd name="T63" fmla="*/ 104 h 106"/>
                    <a:gd name="T64" fmla="*/ 48 w 96"/>
                    <a:gd name="T65" fmla="*/ 106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6"/>
                    <a:gd name="T100" fmla="*/ 0 h 106"/>
                    <a:gd name="T101" fmla="*/ 96 w 96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6" h="106">
                      <a:moveTo>
                        <a:pt x="48" y="106"/>
                      </a:moveTo>
                      <a:lnTo>
                        <a:pt x="57" y="104"/>
                      </a:lnTo>
                      <a:lnTo>
                        <a:pt x="66" y="101"/>
                      </a:lnTo>
                      <a:lnTo>
                        <a:pt x="74" y="96"/>
                      </a:lnTo>
                      <a:lnTo>
                        <a:pt x="82" y="89"/>
                      </a:lnTo>
                      <a:lnTo>
                        <a:pt x="88" y="83"/>
                      </a:lnTo>
                      <a:lnTo>
                        <a:pt x="92" y="73"/>
                      </a:lnTo>
                      <a:lnTo>
                        <a:pt x="95" y="63"/>
                      </a:lnTo>
                      <a:lnTo>
                        <a:pt x="96" y="53"/>
                      </a:lnTo>
                      <a:lnTo>
                        <a:pt x="95" y="42"/>
                      </a:lnTo>
                      <a:lnTo>
                        <a:pt x="92" y="32"/>
                      </a:lnTo>
                      <a:lnTo>
                        <a:pt x="88" y="23"/>
                      </a:lnTo>
                      <a:lnTo>
                        <a:pt x="82" y="16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6"/>
                      </a:lnTo>
                      <a:lnTo>
                        <a:pt x="8" y="23"/>
                      </a:lnTo>
                      <a:lnTo>
                        <a:pt x="4" y="32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4" y="73"/>
                      </a:lnTo>
                      <a:lnTo>
                        <a:pt x="8" y="83"/>
                      </a:lnTo>
                      <a:lnTo>
                        <a:pt x="14" y="89"/>
                      </a:lnTo>
                      <a:lnTo>
                        <a:pt x="21" y="96"/>
                      </a:lnTo>
                      <a:lnTo>
                        <a:pt x="29" y="101"/>
                      </a:lnTo>
                      <a:lnTo>
                        <a:pt x="38" y="104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5" name="Freeform 28"/>
                <p:cNvSpPr>
                  <a:spLocks/>
                </p:cNvSpPr>
                <p:nvPr/>
              </p:nvSpPr>
              <p:spPr bwMode="auto">
                <a:xfrm>
                  <a:off x="1903" y="939"/>
                  <a:ext cx="96" cy="50"/>
                </a:xfrm>
                <a:custGeom>
                  <a:avLst/>
                  <a:gdLst>
                    <a:gd name="T0" fmla="*/ 30 w 192"/>
                    <a:gd name="T1" fmla="*/ 0 h 101"/>
                    <a:gd name="T2" fmla="*/ 135 w 192"/>
                    <a:gd name="T3" fmla="*/ 0 h 101"/>
                    <a:gd name="T4" fmla="*/ 192 w 192"/>
                    <a:gd name="T5" fmla="*/ 52 h 101"/>
                    <a:gd name="T6" fmla="*/ 192 w 192"/>
                    <a:gd name="T7" fmla="*/ 101 h 101"/>
                    <a:gd name="T8" fmla="*/ 143 w 192"/>
                    <a:gd name="T9" fmla="*/ 78 h 101"/>
                    <a:gd name="T10" fmla="*/ 125 w 192"/>
                    <a:gd name="T11" fmla="*/ 52 h 101"/>
                    <a:gd name="T12" fmla="*/ 0 w 192"/>
                    <a:gd name="T13" fmla="*/ 67 h 101"/>
                    <a:gd name="T14" fmla="*/ 30 w 192"/>
                    <a:gd name="T15" fmla="*/ 0 h 1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2"/>
                    <a:gd name="T25" fmla="*/ 0 h 101"/>
                    <a:gd name="T26" fmla="*/ 192 w 192"/>
                    <a:gd name="T27" fmla="*/ 101 h 1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2" h="101">
                      <a:moveTo>
                        <a:pt x="30" y="0"/>
                      </a:moveTo>
                      <a:lnTo>
                        <a:pt x="135" y="0"/>
                      </a:lnTo>
                      <a:lnTo>
                        <a:pt x="192" y="52"/>
                      </a:lnTo>
                      <a:lnTo>
                        <a:pt x="192" y="101"/>
                      </a:lnTo>
                      <a:lnTo>
                        <a:pt x="143" y="78"/>
                      </a:lnTo>
                      <a:lnTo>
                        <a:pt x="125" y="52"/>
                      </a:lnTo>
                      <a:lnTo>
                        <a:pt x="0" y="6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6" name="Freeform 29"/>
                <p:cNvSpPr>
                  <a:spLocks/>
                </p:cNvSpPr>
                <p:nvPr/>
              </p:nvSpPr>
              <p:spPr bwMode="auto">
                <a:xfrm>
                  <a:off x="1919" y="978"/>
                  <a:ext cx="190" cy="277"/>
                </a:xfrm>
                <a:custGeom>
                  <a:avLst/>
                  <a:gdLst>
                    <a:gd name="T0" fmla="*/ 26 w 379"/>
                    <a:gd name="T1" fmla="*/ 0 h 553"/>
                    <a:gd name="T2" fmla="*/ 51 w 379"/>
                    <a:gd name="T3" fmla="*/ 15 h 553"/>
                    <a:gd name="T4" fmla="*/ 78 w 379"/>
                    <a:gd name="T5" fmla="*/ 31 h 553"/>
                    <a:gd name="T6" fmla="*/ 106 w 379"/>
                    <a:gd name="T7" fmla="*/ 49 h 553"/>
                    <a:gd name="T8" fmla="*/ 134 w 379"/>
                    <a:gd name="T9" fmla="*/ 69 h 553"/>
                    <a:gd name="T10" fmla="*/ 163 w 379"/>
                    <a:gd name="T11" fmla="*/ 89 h 553"/>
                    <a:gd name="T12" fmla="*/ 192 w 379"/>
                    <a:gd name="T13" fmla="*/ 111 h 553"/>
                    <a:gd name="T14" fmla="*/ 221 w 379"/>
                    <a:gd name="T15" fmla="*/ 133 h 553"/>
                    <a:gd name="T16" fmla="*/ 248 w 379"/>
                    <a:gd name="T17" fmla="*/ 156 h 553"/>
                    <a:gd name="T18" fmla="*/ 274 w 379"/>
                    <a:gd name="T19" fmla="*/ 178 h 553"/>
                    <a:gd name="T20" fmla="*/ 298 w 379"/>
                    <a:gd name="T21" fmla="*/ 200 h 553"/>
                    <a:gd name="T22" fmla="*/ 320 w 379"/>
                    <a:gd name="T23" fmla="*/ 222 h 553"/>
                    <a:gd name="T24" fmla="*/ 339 w 379"/>
                    <a:gd name="T25" fmla="*/ 241 h 553"/>
                    <a:gd name="T26" fmla="*/ 356 w 379"/>
                    <a:gd name="T27" fmla="*/ 261 h 553"/>
                    <a:gd name="T28" fmla="*/ 367 w 379"/>
                    <a:gd name="T29" fmla="*/ 278 h 553"/>
                    <a:gd name="T30" fmla="*/ 375 w 379"/>
                    <a:gd name="T31" fmla="*/ 293 h 553"/>
                    <a:gd name="T32" fmla="*/ 379 w 379"/>
                    <a:gd name="T33" fmla="*/ 306 h 553"/>
                    <a:gd name="T34" fmla="*/ 365 w 379"/>
                    <a:gd name="T35" fmla="*/ 331 h 553"/>
                    <a:gd name="T36" fmla="*/ 345 w 379"/>
                    <a:gd name="T37" fmla="*/ 365 h 553"/>
                    <a:gd name="T38" fmla="*/ 320 w 379"/>
                    <a:gd name="T39" fmla="*/ 401 h 553"/>
                    <a:gd name="T40" fmla="*/ 292 w 379"/>
                    <a:gd name="T41" fmla="*/ 441 h 553"/>
                    <a:gd name="T42" fmla="*/ 265 w 379"/>
                    <a:gd name="T43" fmla="*/ 479 h 553"/>
                    <a:gd name="T44" fmla="*/ 239 w 379"/>
                    <a:gd name="T45" fmla="*/ 512 h 553"/>
                    <a:gd name="T46" fmla="*/ 217 w 379"/>
                    <a:gd name="T47" fmla="*/ 537 h 553"/>
                    <a:gd name="T48" fmla="*/ 202 w 379"/>
                    <a:gd name="T49" fmla="*/ 553 h 553"/>
                    <a:gd name="T50" fmla="*/ 204 w 379"/>
                    <a:gd name="T51" fmla="*/ 521 h 553"/>
                    <a:gd name="T52" fmla="*/ 225 w 379"/>
                    <a:gd name="T53" fmla="*/ 497 h 553"/>
                    <a:gd name="T54" fmla="*/ 245 w 379"/>
                    <a:gd name="T55" fmla="*/ 472 h 553"/>
                    <a:gd name="T56" fmla="*/ 263 w 379"/>
                    <a:gd name="T57" fmla="*/ 446 h 553"/>
                    <a:gd name="T58" fmla="*/ 281 w 379"/>
                    <a:gd name="T59" fmla="*/ 421 h 553"/>
                    <a:gd name="T60" fmla="*/ 297 w 379"/>
                    <a:gd name="T61" fmla="*/ 395 h 553"/>
                    <a:gd name="T62" fmla="*/ 313 w 379"/>
                    <a:gd name="T63" fmla="*/ 369 h 553"/>
                    <a:gd name="T64" fmla="*/ 328 w 379"/>
                    <a:gd name="T65" fmla="*/ 343 h 553"/>
                    <a:gd name="T66" fmla="*/ 343 w 379"/>
                    <a:gd name="T67" fmla="*/ 316 h 553"/>
                    <a:gd name="T68" fmla="*/ 344 w 379"/>
                    <a:gd name="T69" fmla="*/ 306 h 553"/>
                    <a:gd name="T70" fmla="*/ 343 w 379"/>
                    <a:gd name="T71" fmla="*/ 292 h 553"/>
                    <a:gd name="T72" fmla="*/ 337 w 379"/>
                    <a:gd name="T73" fmla="*/ 275 h 553"/>
                    <a:gd name="T74" fmla="*/ 323 w 379"/>
                    <a:gd name="T75" fmla="*/ 257 h 553"/>
                    <a:gd name="T76" fmla="*/ 313 w 379"/>
                    <a:gd name="T77" fmla="*/ 247 h 553"/>
                    <a:gd name="T78" fmla="*/ 301 w 379"/>
                    <a:gd name="T79" fmla="*/ 236 h 553"/>
                    <a:gd name="T80" fmla="*/ 288 w 379"/>
                    <a:gd name="T81" fmla="*/ 223 h 553"/>
                    <a:gd name="T82" fmla="*/ 271 w 379"/>
                    <a:gd name="T83" fmla="*/ 209 h 553"/>
                    <a:gd name="T84" fmla="*/ 254 w 379"/>
                    <a:gd name="T85" fmla="*/ 194 h 553"/>
                    <a:gd name="T86" fmla="*/ 236 w 379"/>
                    <a:gd name="T87" fmla="*/ 179 h 553"/>
                    <a:gd name="T88" fmla="*/ 216 w 379"/>
                    <a:gd name="T89" fmla="*/ 163 h 553"/>
                    <a:gd name="T90" fmla="*/ 194 w 379"/>
                    <a:gd name="T91" fmla="*/ 146 h 553"/>
                    <a:gd name="T92" fmla="*/ 172 w 379"/>
                    <a:gd name="T93" fmla="*/ 129 h 553"/>
                    <a:gd name="T94" fmla="*/ 149 w 379"/>
                    <a:gd name="T95" fmla="*/ 111 h 553"/>
                    <a:gd name="T96" fmla="*/ 125 w 379"/>
                    <a:gd name="T97" fmla="*/ 93 h 553"/>
                    <a:gd name="T98" fmla="*/ 101 w 379"/>
                    <a:gd name="T99" fmla="*/ 76 h 553"/>
                    <a:gd name="T100" fmla="*/ 76 w 379"/>
                    <a:gd name="T101" fmla="*/ 57 h 553"/>
                    <a:gd name="T102" fmla="*/ 50 w 379"/>
                    <a:gd name="T103" fmla="*/ 40 h 553"/>
                    <a:gd name="T104" fmla="*/ 25 w 379"/>
                    <a:gd name="T105" fmla="*/ 23 h 553"/>
                    <a:gd name="T106" fmla="*/ 0 w 379"/>
                    <a:gd name="T107" fmla="*/ 6 h 553"/>
                    <a:gd name="T108" fmla="*/ 26 w 379"/>
                    <a:gd name="T109" fmla="*/ 0 h 55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79"/>
                    <a:gd name="T166" fmla="*/ 0 h 553"/>
                    <a:gd name="T167" fmla="*/ 379 w 379"/>
                    <a:gd name="T168" fmla="*/ 553 h 55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79" h="553">
                      <a:moveTo>
                        <a:pt x="26" y="0"/>
                      </a:moveTo>
                      <a:lnTo>
                        <a:pt x="51" y="15"/>
                      </a:lnTo>
                      <a:lnTo>
                        <a:pt x="78" y="31"/>
                      </a:lnTo>
                      <a:lnTo>
                        <a:pt x="106" y="49"/>
                      </a:lnTo>
                      <a:lnTo>
                        <a:pt x="134" y="69"/>
                      </a:lnTo>
                      <a:lnTo>
                        <a:pt x="163" y="89"/>
                      </a:lnTo>
                      <a:lnTo>
                        <a:pt x="192" y="111"/>
                      </a:lnTo>
                      <a:lnTo>
                        <a:pt x="221" y="133"/>
                      </a:lnTo>
                      <a:lnTo>
                        <a:pt x="248" y="156"/>
                      </a:lnTo>
                      <a:lnTo>
                        <a:pt x="274" y="178"/>
                      </a:lnTo>
                      <a:lnTo>
                        <a:pt x="298" y="200"/>
                      </a:lnTo>
                      <a:lnTo>
                        <a:pt x="320" y="222"/>
                      </a:lnTo>
                      <a:lnTo>
                        <a:pt x="339" y="241"/>
                      </a:lnTo>
                      <a:lnTo>
                        <a:pt x="356" y="261"/>
                      </a:lnTo>
                      <a:lnTo>
                        <a:pt x="367" y="278"/>
                      </a:lnTo>
                      <a:lnTo>
                        <a:pt x="375" y="293"/>
                      </a:lnTo>
                      <a:lnTo>
                        <a:pt x="379" y="306"/>
                      </a:lnTo>
                      <a:lnTo>
                        <a:pt x="365" y="331"/>
                      </a:lnTo>
                      <a:lnTo>
                        <a:pt x="345" y="365"/>
                      </a:lnTo>
                      <a:lnTo>
                        <a:pt x="320" y="401"/>
                      </a:lnTo>
                      <a:lnTo>
                        <a:pt x="292" y="441"/>
                      </a:lnTo>
                      <a:lnTo>
                        <a:pt x="265" y="479"/>
                      </a:lnTo>
                      <a:lnTo>
                        <a:pt x="239" y="512"/>
                      </a:lnTo>
                      <a:lnTo>
                        <a:pt x="217" y="537"/>
                      </a:lnTo>
                      <a:lnTo>
                        <a:pt x="202" y="553"/>
                      </a:lnTo>
                      <a:lnTo>
                        <a:pt x="204" y="521"/>
                      </a:lnTo>
                      <a:lnTo>
                        <a:pt x="225" y="497"/>
                      </a:lnTo>
                      <a:lnTo>
                        <a:pt x="245" y="472"/>
                      </a:lnTo>
                      <a:lnTo>
                        <a:pt x="263" y="446"/>
                      </a:lnTo>
                      <a:lnTo>
                        <a:pt x="281" y="421"/>
                      </a:lnTo>
                      <a:lnTo>
                        <a:pt x="297" y="395"/>
                      </a:lnTo>
                      <a:lnTo>
                        <a:pt x="313" y="369"/>
                      </a:lnTo>
                      <a:lnTo>
                        <a:pt x="328" y="343"/>
                      </a:lnTo>
                      <a:lnTo>
                        <a:pt x="343" y="316"/>
                      </a:lnTo>
                      <a:lnTo>
                        <a:pt x="344" y="306"/>
                      </a:lnTo>
                      <a:lnTo>
                        <a:pt x="343" y="292"/>
                      </a:lnTo>
                      <a:lnTo>
                        <a:pt x="337" y="275"/>
                      </a:lnTo>
                      <a:lnTo>
                        <a:pt x="323" y="257"/>
                      </a:lnTo>
                      <a:lnTo>
                        <a:pt x="313" y="247"/>
                      </a:lnTo>
                      <a:lnTo>
                        <a:pt x="301" y="236"/>
                      </a:lnTo>
                      <a:lnTo>
                        <a:pt x="288" y="223"/>
                      </a:lnTo>
                      <a:lnTo>
                        <a:pt x="271" y="209"/>
                      </a:lnTo>
                      <a:lnTo>
                        <a:pt x="254" y="194"/>
                      </a:lnTo>
                      <a:lnTo>
                        <a:pt x="236" y="179"/>
                      </a:lnTo>
                      <a:lnTo>
                        <a:pt x="216" y="163"/>
                      </a:lnTo>
                      <a:lnTo>
                        <a:pt x="194" y="146"/>
                      </a:lnTo>
                      <a:lnTo>
                        <a:pt x="172" y="129"/>
                      </a:lnTo>
                      <a:lnTo>
                        <a:pt x="149" y="111"/>
                      </a:lnTo>
                      <a:lnTo>
                        <a:pt x="125" y="93"/>
                      </a:lnTo>
                      <a:lnTo>
                        <a:pt x="101" y="76"/>
                      </a:lnTo>
                      <a:lnTo>
                        <a:pt x="76" y="57"/>
                      </a:lnTo>
                      <a:lnTo>
                        <a:pt x="50" y="40"/>
                      </a:lnTo>
                      <a:lnTo>
                        <a:pt x="25" y="23"/>
                      </a:lnTo>
                      <a:lnTo>
                        <a:pt x="0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7" name="Freeform 30"/>
                <p:cNvSpPr>
                  <a:spLocks/>
                </p:cNvSpPr>
                <p:nvPr/>
              </p:nvSpPr>
              <p:spPr bwMode="auto">
                <a:xfrm>
                  <a:off x="1903" y="1009"/>
                  <a:ext cx="114" cy="263"/>
                </a:xfrm>
                <a:custGeom>
                  <a:avLst/>
                  <a:gdLst>
                    <a:gd name="T0" fmla="*/ 4 w 227"/>
                    <a:gd name="T1" fmla="*/ 0 h 526"/>
                    <a:gd name="T2" fmla="*/ 19 w 227"/>
                    <a:gd name="T3" fmla="*/ 9 h 526"/>
                    <a:gd name="T4" fmla="*/ 33 w 227"/>
                    <a:gd name="T5" fmla="*/ 17 h 526"/>
                    <a:gd name="T6" fmla="*/ 46 w 227"/>
                    <a:gd name="T7" fmla="*/ 26 h 526"/>
                    <a:gd name="T8" fmla="*/ 60 w 227"/>
                    <a:gd name="T9" fmla="*/ 34 h 526"/>
                    <a:gd name="T10" fmla="*/ 73 w 227"/>
                    <a:gd name="T11" fmla="*/ 43 h 526"/>
                    <a:gd name="T12" fmla="*/ 87 w 227"/>
                    <a:gd name="T13" fmla="*/ 53 h 526"/>
                    <a:gd name="T14" fmla="*/ 99 w 227"/>
                    <a:gd name="T15" fmla="*/ 61 h 526"/>
                    <a:gd name="T16" fmla="*/ 113 w 227"/>
                    <a:gd name="T17" fmla="*/ 70 h 526"/>
                    <a:gd name="T18" fmla="*/ 134 w 227"/>
                    <a:gd name="T19" fmla="*/ 86 h 526"/>
                    <a:gd name="T20" fmla="*/ 154 w 227"/>
                    <a:gd name="T21" fmla="*/ 102 h 526"/>
                    <a:gd name="T22" fmla="*/ 172 w 227"/>
                    <a:gd name="T23" fmla="*/ 118 h 526"/>
                    <a:gd name="T24" fmla="*/ 188 w 227"/>
                    <a:gd name="T25" fmla="*/ 136 h 526"/>
                    <a:gd name="T26" fmla="*/ 202 w 227"/>
                    <a:gd name="T27" fmla="*/ 155 h 526"/>
                    <a:gd name="T28" fmla="*/ 212 w 227"/>
                    <a:gd name="T29" fmla="*/ 175 h 526"/>
                    <a:gd name="T30" fmla="*/ 220 w 227"/>
                    <a:gd name="T31" fmla="*/ 198 h 526"/>
                    <a:gd name="T32" fmla="*/ 225 w 227"/>
                    <a:gd name="T33" fmla="*/ 222 h 526"/>
                    <a:gd name="T34" fmla="*/ 227 w 227"/>
                    <a:gd name="T35" fmla="*/ 297 h 526"/>
                    <a:gd name="T36" fmla="*/ 226 w 227"/>
                    <a:gd name="T37" fmla="*/ 373 h 526"/>
                    <a:gd name="T38" fmla="*/ 223 w 227"/>
                    <a:gd name="T39" fmla="*/ 448 h 526"/>
                    <a:gd name="T40" fmla="*/ 216 w 227"/>
                    <a:gd name="T41" fmla="*/ 524 h 526"/>
                    <a:gd name="T42" fmla="*/ 211 w 227"/>
                    <a:gd name="T43" fmla="*/ 526 h 526"/>
                    <a:gd name="T44" fmla="*/ 207 w 227"/>
                    <a:gd name="T45" fmla="*/ 525 h 526"/>
                    <a:gd name="T46" fmla="*/ 203 w 227"/>
                    <a:gd name="T47" fmla="*/ 521 h 526"/>
                    <a:gd name="T48" fmla="*/ 200 w 227"/>
                    <a:gd name="T49" fmla="*/ 518 h 526"/>
                    <a:gd name="T50" fmla="*/ 200 w 227"/>
                    <a:gd name="T51" fmla="*/ 478 h 526"/>
                    <a:gd name="T52" fmla="*/ 200 w 227"/>
                    <a:gd name="T53" fmla="*/ 385 h 526"/>
                    <a:gd name="T54" fmla="*/ 198 w 227"/>
                    <a:gd name="T55" fmla="*/ 288 h 526"/>
                    <a:gd name="T56" fmla="*/ 196 w 227"/>
                    <a:gd name="T57" fmla="*/ 227 h 526"/>
                    <a:gd name="T58" fmla="*/ 195 w 227"/>
                    <a:gd name="T59" fmla="*/ 215 h 526"/>
                    <a:gd name="T60" fmla="*/ 192 w 227"/>
                    <a:gd name="T61" fmla="*/ 205 h 526"/>
                    <a:gd name="T62" fmla="*/ 188 w 227"/>
                    <a:gd name="T63" fmla="*/ 194 h 526"/>
                    <a:gd name="T64" fmla="*/ 185 w 227"/>
                    <a:gd name="T65" fmla="*/ 184 h 526"/>
                    <a:gd name="T66" fmla="*/ 179 w 227"/>
                    <a:gd name="T67" fmla="*/ 174 h 526"/>
                    <a:gd name="T68" fmla="*/ 172 w 227"/>
                    <a:gd name="T69" fmla="*/ 162 h 526"/>
                    <a:gd name="T70" fmla="*/ 165 w 227"/>
                    <a:gd name="T71" fmla="*/ 152 h 526"/>
                    <a:gd name="T72" fmla="*/ 156 w 227"/>
                    <a:gd name="T73" fmla="*/ 141 h 526"/>
                    <a:gd name="T74" fmla="*/ 139 w 227"/>
                    <a:gd name="T75" fmla="*/ 125 h 526"/>
                    <a:gd name="T76" fmla="*/ 120 w 227"/>
                    <a:gd name="T77" fmla="*/ 109 h 526"/>
                    <a:gd name="T78" fmla="*/ 102 w 227"/>
                    <a:gd name="T79" fmla="*/ 94 h 526"/>
                    <a:gd name="T80" fmla="*/ 82 w 227"/>
                    <a:gd name="T81" fmla="*/ 80 h 526"/>
                    <a:gd name="T82" fmla="*/ 63 w 227"/>
                    <a:gd name="T83" fmla="*/ 67 h 526"/>
                    <a:gd name="T84" fmla="*/ 43 w 227"/>
                    <a:gd name="T85" fmla="*/ 53 h 526"/>
                    <a:gd name="T86" fmla="*/ 22 w 227"/>
                    <a:gd name="T87" fmla="*/ 39 h 526"/>
                    <a:gd name="T88" fmla="*/ 0 w 227"/>
                    <a:gd name="T89" fmla="*/ 24 h 526"/>
                    <a:gd name="T90" fmla="*/ 4 w 227"/>
                    <a:gd name="T91" fmla="*/ 0 h 5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7"/>
                    <a:gd name="T139" fmla="*/ 0 h 526"/>
                    <a:gd name="T140" fmla="*/ 227 w 227"/>
                    <a:gd name="T141" fmla="*/ 526 h 52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7" h="526">
                      <a:moveTo>
                        <a:pt x="4" y="0"/>
                      </a:moveTo>
                      <a:lnTo>
                        <a:pt x="19" y="9"/>
                      </a:lnTo>
                      <a:lnTo>
                        <a:pt x="33" y="17"/>
                      </a:lnTo>
                      <a:lnTo>
                        <a:pt x="46" y="26"/>
                      </a:lnTo>
                      <a:lnTo>
                        <a:pt x="60" y="34"/>
                      </a:lnTo>
                      <a:lnTo>
                        <a:pt x="73" y="43"/>
                      </a:lnTo>
                      <a:lnTo>
                        <a:pt x="87" y="53"/>
                      </a:lnTo>
                      <a:lnTo>
                        <a:pt x="99" y="61"/>
                      </a:lnTo>
                      <a:lnTo>
                        <a:pt x="113" y="70"/>
                      </a:lnTo>
                      <a:lnTo>
                        <a:pt x="134" y="86"/>
                      </a:lnTo>
                      <a:lnTo>
                        <a:pt x="154" y="102"/>
                      </a:lnTo>
                      <a:lnTo>
                        <a:pt x="172" y="118"/>
                      </a:lnTo>
                      <a:lnTo>
                        <a:pt x="188" y="136"/>
                      </a:lnTo>
                      <a:lnTo>
                        <a:pt x="202" y="155"/>
                      </a:lnTo>
                      <a:lnTo>
                        <a:pt x="212" y="175"/>
                      </a:lnTo>
                      <a:lnTo>
                        <a:pt x="220" y="198"/>
                      </a:lnTo>
                      <a:lnTo>
                        <a:pt x="225" y="222"/>
                      </a:lnTo>
                      <a:lnTo>
                        <a:pt x="227" y="297"/>
                      </a:lnTo>
                      <a:lnTo>
                        <a:pt x="226" y="373"/>
                      </a:lnTo>
                      <a:lnTo>
                        <a:pt x="223" y="448"/>
                      </a:lnTo>
                      <a:lnTo>
                        <a:pt x="216" y="524"/>
                      </a:lnTo>
                      <a:lnTo>
                        <a:pt x="211" y="526"/>
                      </a:lnTo>
                      <a:lnTo>
                        <a:pt x="207" y="525"/>
                      </a:lnTo>
                      <a:lnTo>
                        <a:pt x="203" y="521"/>
                      </a:lnTo>
                      <a:lnTo>
                        <a:pt x="200" y="518"/>
                      </a:lnTo>
                      <a:lnTo>
                        <a:pt x="200" y="478"/>
                      </a:lnTo>
                      <a:lnTo>
                        <a:pt x="200" y="385"/>
                      </a:lnTo>
                      <a:lnTo>
                        <a:pt x="198" y="288"/>
                      </a:lnTo>
                      <a:lnTo>
                        <a:pt x="196" y="227"/>
                      </a:lnTo>
                      <a:lnTo>
                        <a:pt x="195" y="215"/>
                      </a:lnTo>
                      <a:lnTo>
                        <a:pt x="192" y="205"/>
                      </a:lnTo>
                      <a:lnTo>
                        <a:pt x="188" y="194"/>
                      </a:lnTo>
                      <a:lnTo>
                        <a:pt x="185" y="184"/>
                      </a:lnTo>
                      <a:lnTo>
                        <a:pt x="179" y="174"/>
                      </a:lnTo>
                      <a:lnTo>
                        <a:pt x="172" y="162"/>
                      </a:lnTo>
                      <a:lnTo>
                        <a:pt x="165" y="152"/>
                      </a:lnTo>
                      <a:lnTo>
                        <a:pt x="156" y="141"/>
                      </a:lnTo>
                      <a:lnTo>
                        <a:pt x="139" y="125"/>
                      </a:lnTo>
                      <a:lnTo>
                        <a:pt x="120" y="109"/>
                      </a:lnTo>
                      <a:lnTo>
                        <a:pt x="102" y="94"/>
                      </a:lnTo>
                      <a:lnTo>
                        <a:pt x="82" y="80"/>
                      </a:lnTo>
                      <a:lnTo>
                        <a:pt x="63" y="67"/>
                      </a:lnTo>
                      <a:lnTo>
                        <a:pt x="43" y="53"/>
                      </a:lnTo>
                      <a:lnTo>
                        <a:pt x="22" y="39"/>
                      </a:lnTo>
                      <a:lnTo>
                        <a:pt x="0" y="2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8" name="Freeform 31"/>
                <p:cNvSpPr>
                  <a:spLocks/>
                </p:cNvSpPr>
                <p:nvPr/>
              </p:nvSpPr>
              <p:spPr bwMode="auto">
                <a:xfrm>
                  <a:off x="1685" y="1017"/>
                  <a:ext cx="86" cy="91"/>
                </a:xfrm>
                <a:custGeom>
                  <a:avLst/>
                  <a:gdLst>
                    <a:gd name="T0" fmla="*/ 172 w 172"/>
                    <a:gd name="T1" fmla="*/ 91 h 183"/>
                    <a:gd name="T2" fmla="*/ 170 w 172"/>
                    <a:gd name="T3" fmla="*/ 96 h 183"/>
                    <a:gd name="T4" fmla="*/ 168 w 172"/>
                    <a:gd name="T5" fmla="*/ 107 h 183"/>
                    <a:gd name="T6" fmla="*/ 163 w 172"/>
                    <a:gd name="T7" fmla="*/ 122 h 183"/>
                    <a:gd name="T8" fmla="*/ 157 w 172"/>
                    <a:gd name="T9" fmla="*/ 137 h 183"/>
                    <a:gd name="T10" fmla="*/ 148 w 172"/>
                    <a:gd name="T11" fmla="*/ 152 h 183"/>
                    <a:gd name="T12" fmla="*/ 136 w 172"/>
                    <a:gd name="T13" fmla="*/ 167 h 183"/>
                    <a:gd name="T14" fmla="*/ 121 w 172"/>
                    <a:gd name="T15" fmla="*/ 177 h 183"/>
                    <a:gd name="T16" fmla="*/ 102 w 172"/>
                    <a:gd name="T17" fmla="*/ 183 h 183"/>
                    <a:gd name="T18" fmla="*/ 86 w 172"/>
                    <a:gd name="T19" fmla="*/ 180 h 183"/>
                    <a:gd name="T20" fmla="*/ 69 w 172"/>
                    <a:gd name="T21" fmla="*/ 177 h 183"/>
                    <a:gd name="T22" fmla="*/ 53 w 172"/>
                    <a:gd name="T23" fmla="*/ 171 h 183"/>
                    <a:gd name="T24" fmla="*/ 38 w 172"/>
                    <a:gd name="T25" fmla="*/ 166 h 183"/>
                    <a:gd name="T26" fmla="*/ 24 w 172"/>
                    <a:gd name="T27" fmla="*/ 157 h 183"/>
                    <a:gd name="T28" fmla="*/ 13 w 172"/>
                    <a:gd name="T29" fmla="*/ 148 h 183"/>
                    <a:gd name="T30" fmla="*/ 4 w 172"/>
                    <a:gd name="T31" fmla="*/ 137 h 183"/>
                    <a:gd name="T32" fmla="*/ 0 w 172"/>
                    <a:gd name="T33" fmla="*/ 123 h 183"/>
                    <a:gd name="T34" fmla="*/ 0 w 172"/>
                    <a:gd name="T35" fmla="*/ 103 h 183"/>
                    <a:gd name="T36" fmla="*/ 6 w 172"/>
                    <a:gd name="T37" fmla="*/ 83 h 183"/>
                    <a:gd name="T38" fmla="*/ 16 w 172"/>
                    <a:gd name="T39" fmla="*/ 62 h 183"/>
                    <a:gd name="T40" fmla="*/ 26 w 172"/>
                    <a:gd name="T41" fmla="*/ 42 h 183"/>
                    <a:gd name="T42" fmla="*/ 38 w 172"/>
                    <a:gd name="T43" fmla="*/ 25 h 183"/>
                    <a:gd name="T44" fmla="*/ 48 w 172"/>
                    <a:gd name="T45" fmla="*/ 12 h 183"/>
                    <a:gd name="T46" fmla="*/ 56 w 172"/>
                    <a:gd name="T47" fmla="*/ 3 h 183"/>
                    <a:gd name="T48" fmla="*/ 59 w 172"/>
                    <a:gd name="T49" fmla="*/ 0 h 183"/>
                    <a:gd name="T50" fmla="*/ 74 w 172"/>
                    <a:gd name="T51" fmla="*/ 14 h 183"/>
                    <a:gd name="T52" fmla="*/ 63 w 172"/>
                    <a:gd name="T53" fmla="*/ 22 h 183"/>
                    <a:gd name="T54" fmla="*/ 53 w 172"/>
                    <a:gd name="T55" fmla="*/ 33 h 183"/>
                    <a:gd name="T56" fmla="*/ 44 w 172"/>
                    <a:gd name="T57" fmla="*/ 47 h 183"/>
                    <a:gd name="T58" fmla="*/ 37 w 172"/>
                    <a:gd name="T59" fmla="*/ 62 h 183"/>
                    <a:gd name="T60" fmla="*/ 30 w 172"/>
                    <a:gd name="T61" fmla="*/ 77 h 183"/>
                    <a:gd name="T62" fmla="*/ 25 w 172"/>
                    <a:gd name="T63" fmla="*/ 90 h 183"/>
                    <a:gd name="T64" fmla="*/ 23 w 172"/>
                    <a:gd name="T65" fmla="*/ 100 h 183"/>
                    <a:gd name="T66" fmla="*/ 23 w 172"/>
                    <a:gd name="T67" fmla="*/ 107 h 183"/>
                    <a:gd name="T68" fmla="*/ 28 w 172"/>
                    <a:gd name="T69" fmla="*/ 117 h 183"/>
                    <a:gd name="T70" fmla="*/ 33 w 172"/>
                    <a:gd name="T71" fmla="*/ 125 h 183"/>
                    <a:gd name="T72" fmla="*/ 41 w 172"/>
                    <a:gd name="T73" fmla="*/ 133 h 183"/>
                    <a:gd name="T74" fmla="*/ 49 w 172"/>
                    <a:gd name="T75" fmla="*/ 140 h 183"/>
                    <a:gd name="T76" fmla="*/ 59 w 172"/>
                    <a:gd name="T77" fmla="*/ 146 h 183"/>
                    <a:gd name="T78" fmla="*/ 69 w 172"/>
                    <a:gd name="T79" fmla="*/ 149 h 183"/>
                    <a:gd name="T80" fmla="*/ 79 w 172"/>
                    <a:gd name="T81" fmla="*/ 152 h 183"/>
                    <a:gd name="T82" fmla="*/ 91 w 172"/>
                    <a:gd name="T83" fmla="*/ 152 h 183"/>
                    <a:gd name="T84" fmla="*/ 104 w 172"/>
                    <a:gd name="T85" fmla="*/ 148 h 183"/>
                    <a:gd name="T86" fmla="*/ 115 w 172"/>
                    <a:gd name="T87" fmla="*/ 142 h 183"/>
                    <a:gd name="T88" fmla="*/ 123 w 172"/>
                    <a:gd name="T89" fmla="*/ 133 h 183"/>
                    <a:gd name="T90" fmla="*/ 130 w 172"/>
                    <a:gd name="T91" fmla="*/ 123 h 183"/>
                    <a:gd name="T92" fmla="*/ 137 w 172"/>
                    <a:gd name="T93" fmla="*/ 113 h 183"/>
                    <a:gd name="T94" fmla="*/ 142 w 172"/>
                    <a:gd name="T95" fmla="*/ 101 h 183"/>
                    <a:gd name="T96" fmla="*/ 147 w 172"/>
                    <a:gd name="T97" fmla="*/ 90 h 183"/>
                    <a:gd name="T98" fmla="*/ 154 w 172"/>
                    <a:gd name="T99" fmla="*/ 79 h 183"/>
                    <a:gd name="T100" fmla="*/ 172 w 172"/>
                    <a:gd name="T101" fmla="*/ 91 h 18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72"/>
                    <a:gd name="T154" fmla="*/ 0 h 183"/>
                    <a:gd name="T155" fmla="*/ 172 w 172"/>
                    <a:gd name="T156" fmla="*/ 183 h 18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72" h="183">
                      <a:moveTo>
                        <a:pt x="172" y="91"/>
                      </a:moveTo>
                      <a:lnTo>
                        <a:pt x="170" y="96"/>
                      </a:lnTo>
                      <a:lnTo>
                        <a:pt x="168" y="107"/>
                      </a:lnTo>
                      <a:lnTo>
                        <a:pt x="163" y="122"/>
                      </a:lnTo>
                      <a:lnTo>
                        <a:pt x="157" y="137"/>
                      </a:lnTo>
                      <a:lnTo>
                        <a:pt x="148" y="152"/>
                      </a:lnTo>
                      <a:lnTo>
                        <a:pt x="136" y="167"/>
                      </a:lnTo>
                      <a:lnTo>
                        <a:pt x="121" y="177"/>
                      </a:lnTo>
                      <a:lnTo>
                        <a:pt x="102" y="183"/>
                      </a:lnTo>
                      <a:lnTo>
                        <a:pt x="86" y="180"/>
                      </a:lnTo>
                      <a:lnTo>
                        <a:pt x="69" y="177"/>
                      </a:lnTo>
                      <a:lnTo>
                        <a:pt x="53" y="171"/>
                      </a:lnTo>
                      <a:lnTo>
                        <a:pt x="38" y="166"/>
                      </a:lnTo>
                      <a:lnTo>
                        <a:pt x="24" y="157"/>
                      </a:lnTo>
                      <a:lnTo>
                        <a:pt x="13" y="148"/>
                      </a:lnTo>
                      <a:lnTo>
                        <a:pt x="4" y="137"/>
                      </a:lnTo>
                      <a:lnTo>
                        <a:pt x="0" y="123"/>
                      </a:lnTo>
                      <a:lnTo>
                        <a:pt x="0" y="103"/>
                      </a:lnTo>
                      <a:lnTo>
                        <a:pt x="6" y="83"/>
                      </a:lnTo>
                      <a:lnTo>
                        <a:pt x="16" y="62"/>
                      </a:lnTo>
                      <a:lnTo>
                        <a:pt x="26" y="42"/>
                      </a:lnTo>
                      <a:lnTo>
                        <a:pt x="38" y="25"/>
                      </a:lnTo>
                      <a:lnTo>
                        <a:pt x="48" y="12"/>
                      </a:lnTo>
                      <a:lnTo>
                        <a:pt x="56" y="3"/>
                      </a:lnTo>
                      <a:lnTo>
                        <a:pt x="59" y="0"/>
                      </a:lnTo>
                      <a:lnTo>
                        <a:pt x="74" y="14"/>
                      </a:lnTo>
                      <a:lnTo>
                        <a:pt x="63" y="22"/>
                      </a:lnTo>
                      <a:lnTo>
                        <a:pt x="53" y="33"/>
                      </a:lnTo>
                      <a:lnTo>
                        <a:pt x="44" y="47"/>
                      </a:lnTo>
                      <a:lnTo>
                        <a:pt x="37" y="62"/>
                      </a:lnTo>
                      <a:lnTo>
                        <a:pt x="30" y="77"/>
                      </a:lnTo>
                      <a:lnTo>
                        <a:pt x="25" y="90"/>
                      </a:lnTo>
                      <a:lnTo>
                        <a:pt x="23" y="100"/>
                      </a:lnTo>
                      <a:lnTo>
                        <a:pt x="23" y="107"/>
                      </a:lnTo>
                      <a:lnTo>
                        <a:pt x="28" y="117"/>
                      </a:lnTo>
                      <a:lnTo>
                        <a:pt x="33" y="125"/>
                      </a:lnTo>
                      <a:lnTo>
                        <a:pt x="41" y="133"/>
                      </a:lnTo>
                      <a:lnTo>
                        <a:pt x="49" y="140"/>
                      </a:lnTo>
                      <a:lnTo>
                        <a:pt x="59" y="146"/>
                      </a:lnTo>
                      <a:lnTo>
                        <a:pt x="69" y="149"/>
                      </a:lnTo>
                      <a:lnTo>
                        <a:pt x="79" y="152"/>
                      </a:lnTo>
                      <a:lnTo>
                        <a:pt x="91" y="152"/>
                      </a:lnTo>
                      <a:lnTo>
                        <a:pt x="104" y="148"/>
                      </a:lnTo>
                      <a:lnTo>
                        <a:pt x="115" y="142"/>
                      </a:lnTo>
                      <a:lnTo>
                        <a:pt x="123" y="133"/>
                      </a:lnTo>
                      <a:lnTo>
                        <a:pt x="130" y="123"/>
                      </a:lnTo>
                      <a:lnTo>
                        <a:pt x="137" y="113"/>
                      </a:lnTo>
                      <a:lnTo>
                        <a:pt x="142" y="101"/>
                      </a:lnTo>
                      <a:lnTo>
                        <a:pt x="147" y="90"/>
                      </a:lnTo>
                      <a:lnTo>
                        <a:pt x="154" y="79"/>
                      </a:lnTo>
                      <a:lnTo>
                        <a:pt x="17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9" name="Freeform 32"/>
                <p:cNvSpPr>
                  <a:spLocks/>
                </p:cNvSpPr>
                <p:nvPr/>
              </p:nvSpPr>
              <p:spPr bwMode="auto">
                <a:xfrm>
                  <a:off x="1815" y="1137"/>
                  <a:ext cx="135" cy="308"/>
                </a:xfrm>
                <a:custGeom>
                  <a:avLst/>
                  <a:gdLst>
                    <a:gd name="T0" fmla="*/ 271 w 271"/>
                    <a:gd name="T1" fmla="*/ 14 h 616"/>
                    <a:gd name="T2" fmla="*/ 260 w 271"/>
                    <a:gd name="T3" fmla="*/ 30 h 616"/>
                    <a:gd name="T4" fmla="*/ 248 w 271"/>
                    <a:gd name="T5" fmla="*/ 45 h 616"/>
                    <a:gd name="T6" fmla="*/ 234 w 271"/>
                    <a:gd name="T7" fmla="*/ 59 h 616"/>
                    <a:gd name="T8" fmla="*/ 220 w 271"/>
                    <a:gd name="T9" fmla="*/ 73 h 616"/>
                    <a:gd name="T10" fmla="*/ 205 w 271"/>
                    <a:gd name="T11" fmla="*/ 85 h 616"/>
                    <a:gd name="T12" fmla="*/ 190 w 271"/>
                    <a:gd name="T13" fmla="*/ 98 h 616"/>
                    <a:gd name="T14" fmla="*/ 175 w 271"/>
                    <a:gd name="T15" fmla="*/ 112 h 616"/>
                    <a:gd name="T16" fmla="*/ 161 w 271"/>
                    <a:gd name="T17" fmla="*/ 126 h 616"/>
                    <a:gd name="T18" fmla="*/ 151 w 271"/>
                    <a:gd name="T19" fmla="*/ 155 h 616"/>
                    <a:gd name="T20" fmla="*/ 141 w 271"/>
                    <a:gd name="T21" fmla="*/ 183 h 616"/>
                    <a:gd name="T22" fmla="*/ 130 w 271"/>
                    <a:gd name="T23" fmla="*/ 212 h 616"/>
                    <a:gd name="T24" fmla="*/ 121 w 271"/>
                    <a:gd name="T25" fmla="*/ 241 h 616"/>
                    <a:gd name="T26" fmla="*/ 111 w 271"/>
                    <a:gd name="T27" fmla="*/ 271 h 616"/>
                    <a:gd name="T28" fmla="*/ 101 w 271"/>
                    <a:gd name="T29" fmla="*/ 301 h 616"/>
                    <a:gd name="T30" fmla="*/ 92 w 271"/>
                    <a:gd name="T31" fmla="*/ 331 h 616"/>
                    <a:gd name="T32" fmla="*/ 83 w 271"/>
                    <a:gd name="T33" fmla="*/ 361 h 616"/>
                    <a:gd name="T34" fmla="*/ 76 w 271"/>
                    <a:gd name="T35" fmla="*/ 384 h 616"/>
                    <a:gd name="T36" fmla="*/ 69 w 271"/>
                    <a:gd name="T37" fmla="*/ 408 h 616"/>
                    <a:gd name="T38" fmla="*/ 62 w 271"/>
                    <a:gd name="T39" fmla="*/ 433 h 616"/>
                    <a:gd name="T40" fmla="*/ 57 w 271"/>
                    <a:gd name="T41" fmla="*/ 460 h 616"/>
                    <a:gd name="T42" fmla="*/ 52 w 271"/>
                    <a:gd name="T43" fmla="*/ 486 h 616"/>
                    <a:gd name="T44" fmla="*/ 48 w 271"/>
                    <a:gd name="T45" fmla="*/ 513 h 616"/>
                    <a:gd name="T46" fmla="*/ 48 w 271"/>
                    <a:gd name="T47" fmla="*/ 539 h 616"/>
                    <a:gd name="T48" fmla="*/ 50 w 271"/>
                    <a:gd name="T49" fmla="*/ 564 h 616"/>
                    <a:gd name="T50" fmla="*/ 57 w 271"/>
                    <a:gd name="T51" fmla="*/ 578 h 616"/>
                    <a:gd name="T52" fmla="*/ 66 w 271"/>
                    <a:gd name="T53" fmla="*/ 592 h 616"/>
                    <a:gd name="T54" fmla="*/ 73 w 271"/>
                    <a:gd name="T55" fmla="*/ 604 h 616"/>
                    <a:gd name="T56" fmla="*/ 73 w 271"/>
                    <a:gd name="T57" fmla="*/ 616 h 616"/>
                    <a:gd name="T58" fmla="*/ 61 w 271"/>
                    <a:gd name="T59" fmla="*/ 612 h 616"/>
                    <a:gd name="T60" fmla="*/ 50 w 271"/>
                    <a:gd name="T61" fmla="*/ 606 h 616"/>
                    <a:gd name="T62" fmla="*/ 38 w 271"/>
                    <a:gd name="T63" fmla="*/ 598 h 616"/>
                    <a:gd name="T64" fmla="*/ 29 w 271"/>
                    <a:gd name="T65" fmla="*/ 589 h 616"/>
                    <a:gd name="T66" fmla="*/ 20 w 271"/>
                    <a:gd name="T67" fmla="*/ 578 h 616"/>
                    <a:gd name="T68" fmla="*/ 13 w 271"/>
                    <a:gd name="T69" fmla="*/ 567 h 616"/>
                    <a:gd name="T70" fmla="*/ 7 w 271"/>
                    <a:gd name="T71" fmla="*/ 554 h 616"/>
                    <a:gd name="T72" fmla="*/ 4 w 271"/>
                    <a:gd name="T73" fmla="*/ 540 h 616"/>
                    <a:gd name="T74" fmla="*/ 0 w 271"/>
                    <a:gd name="T75" fmla="*/ 494 h 616"/>
                    <a:gd name="T76" fmla="*/ 72 w 271"/>
                    <a:gd name="T77" fmla="*/ 249 h 616"/>
                    <a:gd name="T78" fmla="*/ 78 w 271"/>
                    <a:gd name="T79" fmla="*/ 227 h 616"/>
                    <a:gd name="T80" fmla="*/ 85 w 271"/>
                    <a:gd name="T81" fmla="*/ 204 h 616"/>
                    <a:gd name="T82" fmla="*/ 92 w 271"/>
                    <a:gd name="T83" fmla="*/ 182 h 616"/>
                    <a:gd name="T84" fmla="*/ 100 w 271"/>
                    <a:gd name="T85" fmla="*/ 160 h 616"/>
                    <a:gd name="T86" fmla="*/ 110 w 271"/>
                    <a:gd name="T87" fmla="*/ 140 h 616"/>
                    <a:gd name="T88" fmla="*/ 120 w 271"/>
                    <a:gd name="T89" fmla="*/ 120 h 616"/>
                    <a:gd name="T90" fmla="*/ 133 w 271"/>
                    <a:gd name="T91" fmla="*/ 102 h 616"/>
                    <a:gd name="T92" fmla="*/ 146 w 271"/>
                    <a:gd name="T93" fmla="*/ 85 h 616"/>
                    <a:gd name="T94" fmla="*/ 161 w 271"/>
                    <a:gd name="T95" fmla="*/ 75 h 616"/>
                    <a:gd name="T96" fmla="*/ 176 w 271"/>
                    <a:gd name="T97" fmla="*/ 64 h 616"/>
                    <a:gd name="T98" fmla="*/ 191 w 271"/>
                    <a:gd name="T99" fmla="*/ 52 h 616"/>
                    <a:gd name="T100" fmla="*/ 206 w 271"/>
                    <a:gd name="T101" fmla="*/ 39 h 616"/>
                    <a:gd name="T102" fmla="*/ 221 w 271"/>
                    <a:gd name="T103" fmla="*/ 29 h 616"/>
                    <a:gd name="T104" fmla="*/ 237 w 271"/>
                    <a:gd name="T105" fmla="*/ 17 h 616"/>
                    <a:gd name="T106" fmla="*/ 254 w 271"/>
                    <a:gd name="T107" fmla="*/ 8 h 616"/>
                    <a:gd name="T108" fmla="*/ 271 w 271"/>
                    <a:gd name="T109" fmla="*/ 0 h 616"/>
                    <a:gd name="T110" fmla="*/ 271 w 271"/>
                    <a:gd name="T111" fmla="*/ 14 h 6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1"/>
                    <a:gd name="T169" fmla="*/ 0 h 616"/>
                    <a:gd name="T170" fmla="*/ 271 w 271"/>
                    <a:gd name="T171" fmla="*/ 616 h 6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1" h="616">
                      <a:moveTo>
                        <a:pt x="271" y="14"/>
                      </a:moveTo>
                      <a:lnTo>
                        <a:pt x="260" y="30"/>
                      </a:lnTo>
                      <a:lnTo>
                        <a:pt x="248" y="45"/>
                      </a:lnTo>
                      <a:lnTo>
                        <a:pt x="234" y="59"/>
                      </a:lnTo>
                      <a:lnTo>
                        <a:pt x="220" y="73"/>
                      </a:lnTo>
                      <a:lnTo>
                        <a:pt x="205" y="85"/>
                      </a:lnTo>
                      <a:lnTo>
                        <a:pt x="190" y="98"/>
                      </a:lnTo>
                      <a:lnTo>
                        <a:pt x="175" y="112"/>
                      </a:lnTo>
                      <a:lnTo>
                        <a:pt x="161" y="126"/>
                      </a:lnTo>
                      <a:lnTo>
                        <a:pt x="151" y="155"/>
                      </a:lnTo>
                      <a:lnTo>
                        <a:pt x="141" y="183"/>
                      </a:lnTo>
                      <a:lnTo>
                        <a:pt x="130" y="212"/>
                      </a:lnTo>
                      <a:lnTo>
                        <a:pt x="121" y="241"/>
                      </a:lnTo>
                      <a:lnTo>
                        <a:pt x="111" y="271"/>
                      </a:lnTo>
                      <a:lnTo>
                        <a:pt x="101" y="301"/>
                      </a:lnTo>
                      <a:lnTo>
                        <a:pt x="92" y="331"/>
                      </a:lnTo>
                      <a:lnTo>
                        <a:pt x="83" y="361"/>
                      </a:lnTo>
                      <a:lnTo>
                        <a:pt x="76" y="384"/>
                      </a:lnTo>
                      <a:lnTo>
                        <a:pt x="69" y="408"/>
                      </a:lnTo>
                      <a:lnTo>
                        <a:pt x="62" y="433"/>
                      </a:lnTo>
                      <a:lnTo>
                        <a:pt x="57" y="460"/>
                      </a:lnTo>
                      <a:lnTo>
                        <a:pt x="52" y="486"/>
                      </a:lnTo>
                      <a:lnTo>
                        <a:pt x="48" y="513"/>
                      </a:lnTo>
                      <a:lnTo>
                        <a:pt x="48" y="539"/>
                      </a:lnTo>
                      <a:lnTo>
                        <a:pt x="50" y="564"/>
                      </a:lnTo>
                      <a:lnTo>
                        <a:pt x="57" y="578"/>
                      </a:lnTo>
                      <a:lnTo>
                        <a:pt x="66" y="592"/>
                      </a:lnTo>
                      <a:lnTo>
                        <a:pt x="73" y="604"/>
                      </a:lnTo>
                      <a:lnTo>
                        <a:pt x="73" y="616"/>
                      </a:lnTo>
                      <a:lnTo>
                        <a:pt x="61" y="612"/>
                      </a:lnTo>
                      <a:lnTo>
                        <a:pt x="50" y="606"/>
                      </a:lnTo>
                      <a:lnTo>
                        <a:pt x="38" y="598"/>
                      </a:lnTo>
                      <a:lnTo>
                        <a:pt x="29" y="589"/>
                      </a:lnTo>
                      <a:lnTo>
                        <a:pt x="20" y="578"/>
                      </a:lnTo>
                      <a:lnTo>
                        <a:pt x="13" y="567"/>
                      </a:lnTo>
                      <a:lnTo>
                        <a:pt x="7" y="554"/>
                      </a:lnTo>
                      <a:lnTo>
                        <a:pt x="4" y="540"/>
                      </a:lnTo>
                      <a:lnTo>
                        <a:pt x="0" y="494"/>
                      </a:lnTo>
                      <a:lnTo>
                        <a:pt x="72" y="249"/>
                      </a:lnTo>
                      <a:lnTo>
                        <a:pt x="78" y="227"/>
                      </a:lnTo>
                      <a:lnTo>
                        <a:pt x="85" y="204"/>
                      </a:lnTo>
                      <a:lnTo>
                        <a:pt x="92" y="182"/>
                      </a:lnTo>
                      <a:lnTo>
                        <a:pt x="100" y="160"/>
                      </a:lnTo>
                      <a:lnTo>
                        <a:pt x="110" y="140"/>
                      </a:lnTo>
                      <a:lnTo>
                        <a:pt x="120" y="120"/>
                      </a:lnTo>
                      <a:lnTo>
                        <a:pt x="133" y="102"/>
                      </a:lnTo>
                      <a:lnTo>
                        <a:pt x="146" y="85"/>
                      </a:lnTo>
                      <a:lnTo>
                        <a:pt x="161" y="75"/>
                      </a:lnTo>
                      <a:lnTo>
                        <a:pt x="176" y="64"/>
                      </a:lnTo>
                      <a:lnTo>
                        <a:pt x="191" y="52"/>
                      </a:lnTo>
                      <a:lnTo>
                        <a:pt x="206" y="39"/>
                      </a:lnTo>
                      <a:lnTo>
                        <a:pt x="221" y="29"/>
                      </a:lnTo>
                      <a:lnTo>
                        <a:pt x="237" y="17"/>
                      </a:lnTo>
                      <a:lnTo>
                        <a:pt x="254" y="8"/>
                      </a:lnTo>
                      <a:lnTo>
                        <a:pt x="271" y="0"/>
                      </a:lnTo>
                      <a:lnTo>
                        <a:pt x="27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0" name="Freeform 33"/>
                <p:cNvSpPr>
                  <a:spLocks/>
                </p:cNvSpPr>
                <p:nvPr/>
              </p:nvSpPr>
              <p:spPr bwMode="auto">
                <a:xfrm>
                  <a:off x="1388" y="1207"/>
                  <a:ext cx="413" cy="309"/>
                </a:xfrm>
                <a:custGeom>
                  <a:avLst/>
                  <a:gdLst>
                    <a:gd name="T0" fmla="*/ 808 w 826"/>
                    <a:gd name="T1" fmla="*/ 616 h 618"/>
                    <a:gd name="T2" fmla="*/ 778 w 826"/>
                    <a:gd name="T3" fmla="*/ 603 h 618"/>
                    <a:gd name="T4" fmla="*/ 738 w 826"/>
                    <a:gd name="T5" fmla="*/ 581 h 618"/>
                    <a:gd name="T6" fmla="*/ 688 w 826"/>
                    <a:gd name="T7" fmla="*/ 551 h 618"/>
                    <a:gd name="T8" fmla="*/ 630 w 826"/>
                    <a:gd name="T9" fmla="*/ 516 h 618"/>
                    <a:gd name="T10" fmla="*/ 566 w 826"/>
                    <a:gd name="T11" fmla="*/ 474 h 618"/>
                    <a:gd name="T12" fmla="*/ 499 w 826"/>
                    <a:gd name="T13" fmla="*/ 429 h 618"/>
                    <a:gd name="T14" fmla="*/ 429 w 826"/>
                    <a:gd name="T15" fmla="*/ 380 h 618"/>
                    <a:gd name="T16" fmla="*/ 359 w 826"/>
                    <a:gd name="T17" fmla="*/ 330 h 618"/>
                    <a:gd name="T18" fmla="*/ 289 w 826"/>
                    <a:gd name="T19" fmla="*/ 278 h 618"/>
                    <a:gd name="T20" fmla="*/ 224 w 826"/>
                    <a:gd name="T21" fmla="*/ 228 h 618"/>
                    <a:gd name="T22" fmla="*/ 163 w 826"/>
                    <a:gd name="T23" fmla="*/ 179 h 618"/>
                    <a:gd name="T24" fmla="*/ 109 w 826"/>
                    <a:gd name="T25" fmla="*/ 133 h 618"/>
                    <a:gd name="T26" fmla="*/ 64 w 826"/>
                    <a:gd name="T27" fmla="*/ 91 h 618"/>
                    <a:gd name="T28" fmla="*/ 29 w 826"/>
                    <a:gd name="T29" fmla="*/ 54 h 618"/>
                    <a:gd name="T30" fmla="*/ 6 w 826"/>
                    <a:gd name="T31" fmla="*/ 23 h 618"/>
                    <a:gd name="T32" fmla="*/ 6 w 826"/>
                    <a:gd name="T33" fmla="*/ 5 h 618"/>
                    <a:gd name="T34" fmla="*/ 18 w 826"/>
                    <a:gd name="T35" fmla="*/ 2 h 618"/>
                    <a:gd name="T36" fmla="*/ 30 w 826"/>
                    <a:gd name="T37" fmla="*/ 8 h 618"/>
                    <a:gd name="T38" fmla="*/ 52 w 826"/>
                    <a:gd name="T39" fmla="*/ 31 h 618"/>
                    <a:gd name="T40" fmla="*/ 84 w 826"/>
                    <a:gd name="T41" fmla="*/ 58 h 618"/>
                    <a:gd name="T42" fmla="*/ 125 w 826"/>
                    <a:gd name="T43" fmla="*/ 92 h 618"/>
                    <a:gd name="T44" fmla="*/ 172 w 826"/>
                    <a:gd name="T45" fmla="*/ 129 h 618"/>
                    <a:gd name="T46" fmla="*/ 226 w 826"/>
                    <a:gd name="T47" fmla="*/ 169 h 618"/>
                    <a:gd name="T48" fmla="*/ 285 w 826"/>
                    <a:gd name="T49" fmla="*/ 213 h 618"/>
                    <a:gd name="T50" fmla="*/ 347 w 826"/>
                    <a:gd name="T51" fmla="*/ 256 h 618"/>
                    <a:gd name="T52" fmla="*/ 412 w 826"/>
                    <a:gd name="T53" fmla="*/ 303 h 618"/>
                    <a:gd name="T54" fmla="*/ 476 w 826"/>
                    <a:gd name="T55" fmla="*/ 347 h 618"/>
                    <a:gd name="T56" fmla="*/ 541 w 826"/>
                    <a:gd name="T57" fmla="*/ 391 h 618"/>
                    <a:gd name="T58" fmla="*/ 603 w 826"/>
                    <a:gd name="T59" fmla="*/ 433 h 618"/>
                    <a:gd name="T60" fmla="*/ 663 w 826"/>
                    <a:gd name="T61" fmla="*/ 472 h 618"/>
                    <a:gd name="T62" fmla="*/ 718 w 826"/>
                    <a:gd name="T63" fmla="*/ 508 h 618"/>
                    <a:gd name="T64" fmla="*/ 766 w 826"/>
                    <a:gd name="T65" fmla="*/ 537 h 618"/>
                    <a:gd name="T66" fmla="*/ 809 w 826"/>
                    <a:gd name="T67" fmla="*/ 563 h 618"/>
                    <a:gd name="T68" fmla="*/ 817 w 826"/>
                    <a:gd name="T69" fmla="*/ 618 h 6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26"/>
                    <a:gd name="T106" fmla="*/ 0 h 618"/>
                    <a:gd name="T107" fmla="*/ 826 w 826"/>
                    <a:gd name="T108" fmla="*/ 618 h 6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26" h="618">
                      <a:moveTo>
                        <a:pt x="817" y="618"/>
                      </a:moveTo>
                      <a:lnTo>
                        <a:pt x="808" y="616"/>
                      </a:lnTo>
                      <a:lnTo>
                        <a:pt x="794" y="610"/>
                      </a:lnTo>
                      <a:lnTo>
                        <a:pt x="778" y="603"/>
                      </a:lnTo>
                      <a:lnTo>
                        <a:pt x="759" y="593"/>
                      </a:lnTo>
                      <a:lnTo>
                        <a:pt x="738" y="581"/>
                      </a:lnTo>
                      <a:lnTo>
                        <a:pt x="713" y="567"/>
                      </a:lnTo>
                      <a:lnTo>
                        <a:pt x="688" y="551"/>
                      </a:lnTo>
                      <a:lnTo>
                        <a:pt x="659" y="534"/>
                      </a:lnTo>
                      <a:lnTo>
                        <a:pt x="630" y="516"/>
                      </a:lnTo>
                      <a:lnTo>
                        <a:pt x="599" y="496"/>
                      </a:lnTo>
                      <a:lnTo>
                        <a:pt x="566" y="474"/>
                      </a:lnTo>
                      <a:lnTo>
                        <a:pt x="532" y="452"/>
                      </a:lnTo>
                      <a:lnTo>
                        <a:pt x="499" y="429"/>
                      </a:lnTo>
                      <a:lnTo>
                        <a:pt x="463" y="405"/>
                      </a:lnTo>
                      <a:lnTo>
                        <a:pt x="429" y="380"/>
                      </a:lnTo>
                      <a:lnTo>
                        <a:pt x="393" y="356"/>
                      </a:lnTo>
                      <a:lnTo>
                        <a:pt x="359" y="330"/>
                      </a:lnTo>
                      <a:lnTo>
                        <a:pt x="324" y="304"/>
                      </a:lnTo>
                      <a:lnTo>
                        <a:pt x="289" y="278"/>
                      </a:lnTo>
                      <a:lnTo>
                        <a:pt x="256" y="253"/>
                      </a:lnTo>
                      <a:lnTo>
                        <a:pt x="224" y="228"/>
                      </a:lnTo>
                      <a:lnTo>
                        <a:pt x="193" y="204"/>
                      </a:lnTo>
                      <a:lnTo>
                        <a:pt x="163" y="179"/>
                      </a:lnTo>
                      <a:lnTo>
                        <a:pt x="135" y="155"/>
                      </a:lnTo>
                      <a:lnTo>
                        <a:pt x="109" y="133"/>
                      </a:lnTo>
                      <a:lnTo>
                        <a:pt x="85" y="111"/>
                      </a:lnTo>
                      <a:lnTo>
                        <a:pt x="64" y="91"/>
                      </a:lnTo>
                      <a:lnTo>
                        <a:pt x="45" y="71"/>
                      </a:lnTo>
                      <a:lnTo>
                        <a:pt x="29" y="54"/>
                      </a:lnTo>
                      <a:lnTo>
                        <a:pt x="16" y="38"/>
                      </a:lnTo>
                      <a:lnTo>
                        <a:pt x="6" y="23"/>
                      </a:lnTo>
                      <a:lnTo>
                        <a:pt x="0" y="10"/>
                      </a:lnTo>
                      <a:lnTo>
                        <a:pt x="6" y="5"/>
                      </a:lnTo>
                      <a:lnTo>
                        <a:pt x="12" y="3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30" y="8"/>
                      </a:lnTo>
                      <a:lnTo>
                        <a:pt x="39" y="18"/>
                      </a:lnTo>
                      <a:lnTo>
                        <a:pt x="52" y="31"/>
                      </a:lnTo>
                      <a:lnTo>
                        <a:pt x="67" y="43"/>
                      </a:lnTo>
                      <a:lnTo>
                        <a:pt x="84" y="58"/>
                      </a:lnTo>
                      <a:lnTo>
                        <a:pt x="103" y="75"/>
                      </a:lnTo>
                      <a:lnTo>
                        <a:pt x="125" y="92"/>
                      </a:lnTo>
                      <a:lnTo>
                        <a:pt x="148" y="110"/>
                      </a:lnTo>
                      <a:lnTo>
                        <a:pt x="172" y="129"/>
                      </a:lnTo>
                      <a:lnTo>
                        <a:pt x="198" y="148"/>
                      </a:lnTo>
                      <a:lnTo>
                        <a:pt x="226" y="169"/>
                      </a:lnTo>
                      <a:lnTo>
                        <a:pt x="255" y="191"/>
                      </a:lnTo>
                      <a:lnTo>
                        <a:pt x="285" y="213"/>
                      </a:lnTo>
                      <a:lnTo>
                        <a:pt x="316" y="235"/>
                      </a:lnTo>
                      <a:lnTo>
                        <a:pt x="347" y="256"/>
                      </a:lnTo>
                      <a:lnTo>
                        <a:pt x="379" y="280"/>
                      </a:lnTo>
                      <a:lnTo>
                        <a:pt x="412" y="303"/>
                      </a:lnTo>
                      <a:lnTo>
                        <a:pt x="444" y="324"/>
                      </a:lnTo>
                      <a:lnTo>
                        <a:pt x="476" y="347"/>
                      </a:lnTo>
                      <a:lnTo>
                        <a:pt x="508" y="369"/>
                      </a:lnTo>
                      <a:lnTo>
                        <a:pt x="541" y="391"/>
                      </a:lnTo>
                      <a:lnTo>
                        <a:pt x="573" y="412"/>
                      </a:lnTo>
                      <a:lnTo>
                        <a:pt x="603" y="433"/>
                      </a:lnTo>
                      <a:lnTo>
                        <a:pt x="634" y="452"/>
                      </a:lnTo>
                      <a:lnTo>
                        <a:pt x="663" y="472"/>
                      </a:lnTo>
                      <a:lnTo>
                        <a:pt x="690" y="490"/>
                      </a:lnTo>
                      <a:lnTo>
                        <a:pt x="718" y="508"/>
                      </a:lnTo>
                      <a:lnTo>
                        <a:pt x="743" y="524"/>
                      </a:lnTo>
                      <a:lnTo>
                        <a:pt x="766" y="537"/>
                      </a:lnTo>
                      <a:lnTo>
                        <a:pt x="788" y="551"/>
                      </a:lnTo>
                      <a:lnTo>
                        <a:pt x="809" y="563"/>
                      </a:lnTo>
                      <a:lnTo>
                        <a:pt x="826" y="573"/>
                      </a:lnTo>
                      <a:lnTo>
                        <a:pt x="817" y="6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1" name="Freeform 34"/>
                <p:cNvSpPr>
                  <a:spLocks/>
                </p:cNvSpPr>
                <p:nvPr/>
              </p:nvSpPr>
              <p:spPr bwMode="auto">
                <a:xfrm>
                  <a:off x="1710" y="1055"/>
                  <a:ext cx="28" cy="25"/>
                </a:xfrm>
                <a:custGeom>
                  <a:avLst/>
                  <a:gdLst>
                    <a:gd name="T0" fmla="*/ 46 w 58"/>
                    <a:gd name="T1" fmla="*/ 49 h 49"/>
                    <a:gd name="T2" fmla="*/ 58 w 58"/>
                    <a:gd name="T3" fmla="*/ 32 h 49"/>
                    <a:gd name="T4" fmla="*/ 13 w 58"/>
                    <a:gd name="T5" fmla="*/ 0 h 49"/>
                    <a:gd name="T6" fmla="*/ 0 w 58"/>
                    <a:gd name="T7" fmla="*/ 16 h 49"/>
                    <a:gd name="T8" fmla="*/ 46 w 58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49"/>
                    <a:gd name="T17" fmla="*/ 58 w 58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49">
                      <a:moveTo>
                        <a:pt x="46" y="49"/>
                      </a:moveTo>
                      <a:lnTo>
                        <a:pt x="58" y="32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46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2" name="Freeform 35"/>
                <p:cNvSpPr>
                  <a:spLocks/>
                </p:cNvSpPr>
                <p:nvPr/>
              </p:nvSpPr>
              <p:spPr bwMode="auto">
                <a:xfrm>
                  <a:off x="1719" y="1041"/>
                  <a:ext cx="29" cy="25"/>
                </a:xfrm>
                <a:custGeom>
                  <a:avLst/>
                  <a:gdLst>
                    <a:gd name="T0" fmla="*/ 46 w 57"/>
                    <a:gd name="T1" fmla="*/ 51 h 51"/>
                    <a:gd name="T2" fmla="*/ 57 w 57"/>
                    <a:gd name="T3" fmla="*/ 33 h 51"/>
                    <a:gd name="T4" fmla="*/ 12 w 57"/>
                    <a:gd name="T5" fmla="*/ 0 h 51"/>
                    <a:gd name="T6" fmla="*/ 0 w 57"/>
                    <a:gd name="T7" fmla="*/ 17 h 51"/>
                    <a:gd name="T8" fmla="*/ 46 w 57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51"/>
                    <a:gd name="T17" fmla="*/ 57 w 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51">
                      <a:moveTo>
                        <a:pt x="46" y="51"/>
                      </a:moveTo>
                      <a:lnTo>
                        <a:pt x="57" y="3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46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3" name="Freeform 36"/>
                <p:cNvSpPr>
                  <a:spLocks/>
                </p:cNvSpPr>
                <p:nvPr/>
              </p:nvSpPr>
              <p:spPr bwMode="auto">
                <a:xfrm>
                  <a:off x="1375" y="810"/>
                  <a:ext cx="774" cy="705"/>
                </a:xfrm>
                <a:custGeom>
                  <a:avLst/>
                  <a:gdLst>
                    <a:gd name="T0" fmla="*/ 1314 w 1548"/>
                    <a:gd name="T1" fmla="*/ 400 h 1412"/>
                    <a:gd name="T2" fmla="*/ 1515 w 1548"/>
                    <a:gd name="T3" fmla="*/ 709 h 1412"/>
                    <a:gd name="T4" fmla="*/ 1491 w 1548"/>
                    <a:gd name="T5" fmla="*/ 1064 h 1412"/>
                    <a:gd name="T6" fmla="*/ 1197 w 1548"/>
                    <a:gd name="T7" fmla="*/ 1358 h 1412"/>
                    <a:gd name="T8" fmla="*/ 1408 w 1548"/>
                    <a:gd name="T9" fmla="*/ 1165 h 1412"/>
                    <a:gd name="T10" fmla="*/ 1442 w 1548"/>
                    <a:gd name="T11" fmla="*/ 817 h 1412"/>
                    <a:gd name="T12" fmla="*/ 1268 w 1548"/>
                    <a:gd name="T13" fmla="*/ 1122 h 1412"/>
                    <a:gd name="T14" fmla="*/ 1064 w 1548"/>
                    <a:gd name="T15" fmla="*/ 1122 h 1412"/>
                    <a:gd name="T16" fmla="*/ 1108 w 1548"/>
                    <a:gd name="T17" fmla="*/ 1091 h 1412"/>
                    <a:gd name="T18" fmla="*/ 1366 w 1548"/>
                    <a:gd name="T19" fmla="*/ 1058 h 1412"/>
                    <a:gd name="T20" fmla="*/ 1309 w 1548"/>
                    <a:gd name="T21" fmla="*/ 990 h 1412"/>
                    <a:gd name="T22" fmla="*/ 1197 w 1548"/>
                    <a:gd name="T23" fmla="*/ 821 h 1412"/>
                    <a:gd name="T24" fmla="*/ 1121 w 1548"/>
                    <a:gd name="T25" fmla="*/ 525 h 1412"/>
                    <a:gd name="T26" fmla="*/ 1281 w 1548"/>
                    <a:gd name="T27" fmla="*/ 1005 h 1412"/>
                    <a:gd name="T28" fmla="*/ 1453 w 1548"/>
                    <a:gd name="T29" fmla="*/ 741 h 1412"/>
                    <a:gd name="T30" fmla="*/ 1408 w 1548"/>
                    <a:gd name="T31" fmla="*/ 517 h 1412"/>
                    <a:gd name="T32" fmla="*/ 1078 w 1548"/>
                    <a:gd name="T33" fmla="*/ 336 h 1412"/>
                    <a:gd name="T34" fmla="*/ 1002 w 1548"/>
                    <a:gd name="T35" fmla="*/ 533 h 1412"/>
                    <a:gd name="T36" fmla="*/ 926 w 1548"/>
                    <a:gd name="T37" fmla="*/ 438 h 1412"/>
                    <a:gd name="T38" fmla="*/ 973 w 1548"/>
                    <a:gd name="T39" fmla="*/ 539 h 1412"/>
                    <a:gd name="T40" fmla="*/ 866 w 1548"/>
                    <a:gd name="T41" fmla="*/ 577 h 1412"/>
                    <a:gd name="T42" fmla="*/ 925 w 1548"/>
                    <a:gd name="T43" fmla="*/ 613 h 1412"/>
                    <a:gd name="T44" fmla="*/ 855 w 1548"/>
                    <a:gd name="T45" fmla="*/ 480 h 1412"/>
                    <a:gd name="T46" fmla="*/ 912 w 1548"/>
                    <a:gd name="T47" fmla="*/ 396 h 1412"/>
                    <a:gd name="T48" fmla="*/ 939 w 1548"/>
                    <a:gd name="T49" fmla="*/ 343 h 1412"/>
                    <a:gd name="T50" fmla="*/ 818 w 1548"/>
                    <a:gd name="T51" fmla="*/ 448 h 1412"/>
                    <a:gd name="T52" fmla="*/ 811 w 1548"/>
                    <a:gd name="T53" fmla="*/ 417 h 1412"/>
                    <a:gd name="T54" fmla="*/ 798 w 1548"/>
                    <a:gd name="T55" fmla="*/ 350 h 1412"/>
                    <a:gd name="T56" fmla="*/ 964 w 1548"/>
                    <a:gd name="T57" fmla="*/ 273 h 1412"/>
                    <a:gd name="T58" fmla="*/ 790 w 1548"/>
                    <a:gd name="T59" fmla="*/ 251 h 1412"/>
                    <a:gd name="T60" fmla="*/ 862 w 1548"/>
                    <a:gd name="T61" fmla="*/ 256 h 1412"/>
                    <a:gd name="T62" fmla="*/ 860 w 1548"/>
                    <a:gd name="T63" fmla="*/ 192 h 1412"/>
                    <a:gd name="T64" fmla="*/ 745 w 1548"/>
                    <a:gd name="T65" fmla="*/ 141 h 1412"/>
                    <a:gd name="T66" fmla="*/ 796 w 1548"/>
                    <a:gd name="T67" fmla="*/ 100 h 1412"/>
                    <a:gd name="T68" fmla="*/ 1001 w 1548"/>
                    <a:gd name="T69" fmla="*/ 291 h 1412"/>
                    <a:gd name="T70" fmla="*/ 1043 w 1548"/>
                    <a:gd name="T71" fmla="*/ 232 h 1412"/>
                    <a:gd name="T72" fmla="*/ 758 w 1548"/>
                    <a:gd name="T73" fmla="*/ 37 h 1412"/>
                    <a:gd name="T74" fmla="*/ 650 w 1548"/>
                    <a:gd name="T75" fmla="*/ 215 h 1412"/>
                    <a:gd name="T76" fmla="*/ 615 w 1548"/>
                    <a:gd name="T77" fmla="*/ 270 h 1412"/>
                    <a:gd name="T78" fmla="*/ 577 w 1548"/>
                    <a:gd name="T79" fmla="*/ 262 h 1412"/>
                    <a:gd name="T80" fmla="*/ 690 w 1548"/>
                    <a:gd name="T81" fmla="*/ 272 h 1412"/>
                    <a:gd name="T82" fmla="*/ 728 w 1548"/>
                    <a:gd name="T83" fmla="*/ 270 h 1412"/>
                    <a:gd name="T84" fmla="*/ 711 w 1548"/>
                    <a:gd name="T85" fmla="*/ 344 h 1412"/>
                    <a:gd name="T86" fmla="*/ 566 w 1548"/>
                    <a:gd name="T87" fmla="*/ 319 h 1412"/>
                    <a:gd name="T88" fmla="*/ 524 w 1548"/>
                    <a:gd name="T89" fmla="*/ 420 h 1412"/>
                    <a:gd name="T90" fmla="*/ 579 w 1548"/>
                    <a:gd name="T91" fmla="*/ 201 h 1412"/>
                    <a:gd name="T92" fmla="*/ 560 w 1548"/>
                    <a:gd name="T93" fmla="*/ 189 h 1412"/>
                    <a:gd name="T94" fmla="*/ 220 w 1548"/>
                    <a:gd name="T95" fmla="*/ 262 h 1412"/>
                    <a:gd name="T96" fmla="*/ 14 w 1548"/>
                    <a:gd name="T97" fmla="*/ 701 h 1412"/>
                    <a:gd name="T98" fmla="*/ 325 w 1548"/>
                    <a:gd name="T99" fmla="*/ 153 h 1412"/>
                    <a:gd name="T100" fmla="*/ 511 w 1548"/>
                    <a:gd name="T101" fmla="*/ 52 h 1412"/>
                    <a:gd name="T102" fmla="*/ 772 w 1548"/>
                    <a:gd name="T103" fmla="*/ 5 h 1412"/>
                    <a:gd name="T104" fmla="*/ 964 w 1548"/>
                    <a:gd name="T105" fmla="*/ 89 h 1412"/>
                    <a:gd name="T106" fmla="*/ 1243 w 1548"/>
                    <a:gd name="T107" fmla="*/ 198 h 1412"/>
                    <a:gd name="T108" fmla="*/ 1307 w 1548"/>
                    <a:gd name="T109" fmla="*/ 344 h 1412"/>
                    <a:gd name="T110" fmla="*/ 1113 w 1548"/>
                    <a:gd name="T111" fmla="*/ 148 h 1412"/>
                    <a:gd name="T112" fmla="*/ 1019 w 1548"/>
                    <a:gd name="T113" fmla="*/ 154 h 1412"/>
                    <a:gd name="T114" fmla="*/ 1245 w 1548"/>
                    <a:gd name="T115" fmla="*/ 286 h 1412"/>
                    <a:gd name="T116" fmla="*/ 1107 w 1548"/>
                    <a:gd name="T117" fmla="*/ 211 h 1412"/>
                    <a:gd name="T118" fmla="*/ 1153 w 1548"/>
                    <a:gd name="T119" fmla="*/ 258 h 14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48"/>
                    <a:gd name="T181" fmla="*/ 0 h 1412"/>
                    <a:gd name="T182" fmla="*/ 1548 w 1548"/>
                    <a:gd name="T183" fmla="*/ 1412 h 14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48" h="1412">
                      <a:moveTo>
                        <a:pt x="1084" y="305"/>
                      </a:moveTo>
                      <a:lnTo>
                        <a:pt x="1094" y="304"/>
                      </a:lnTo>
                      <a:lnTo>
                        <a:pt x="1107" y="302"/>
                      </a:lnTo>
                      <a:lnTo>
                        <a:pt x="1121" y="300"/>
                      </a:lnTo>
                      <a:lnTo>
                        <a:pt x="1137" y="298"/>
                      </a:lnTo>
                      <a:lnTo>
                        <a:pt x="1155" y="298"/>
                      </a:lnTo>
                      <a:lnTo>
                        <a:pt x="1175" y="301"/>
                      </a:lnTo>
                      <a:lnTo>
                        <a:pt x="1196" y="304"/>
                      </a:lnTo>
                      <a:lnTo>
                        <a:pt x="1218" y="310"/>
                      </a:lnTo>
                      <a:lnTo>
                        <a:pt x="1218" y="325"/>
                      </a:lnTo>
                      <a:lnTo>
                        <a:pt x="1221" y="327"/>
                      </a:lnTo>
                      <a:lnTo>
                        <a:pt x="1230" y="334"/>
                      </a:lnTo>
                      <a:lnTo>
                        <a:pt x="1246" y="346"/>
                      </a:lnTo>
                      <a:lnTo>
                        <a:pt x="1266" y="361"/>
                      </a:lnTo>
                      <a:lnTo>
                        <a:pt x="1289" y="379"/>
                      </a:lnTo>
                      <a:lnTo>
                        <a:pt x="1314" y="400"/>
                      </a:lnTo>
                      <a:lnTo>
                        <a:pt x="1343" y="422"/>
                      </a:lnTo>
                      <a:lnTo>
                        <a:pt x="1372" y="446"/>
                      </a:lnTo>
                      <a:lnTo>
                        <a:pt x="1401" y="472"/>
                      </a:lnTo>
                      <a:lnTo>
                        <a:pt x="1428" y="498"/>
                      </a:lnTo>
                      <a:lnTo>
                        <a:pt x="1455" y="524"/>
                      </a:lnTo>
                      <a:lnTo>
                        <a:pt x="1479" y="551"/>
                      </a:lnTo>
                      <a:lnTo>
                        <a:pt x="1500" y="576"/>
                      </a:lnTo>
                      <a:lnTo>
                        <a:pt x="1517" y="599"/>
                      </a:lnTo>
                      <a:lnTo>
                        <a:pt x="1528" y="621"/>
                      </a:lnTo>
                      <a:lnTo>
                        <a:pt x="1533" y="640"/>
                      </a:lnTo>
                      <a:lnTo>
                        <a:pt x="1533" y="652"/>
                      </a:lnTo>
                      <a:lnTo>
                        <a:pt x="1532" y="663"/>
                      </a:lnTo>
                      <a:lnTo>
                        <a:pt x="1529" y="676"/>
                      </a:lnTo>
                      <a:lnTo>
                        <a:pt x="1525" y="688"/>
                      </a:lnTo>
                      <a:lnTo>
                        <a:pt x="1519" y="699"/>
                      </a:lnTo>
                      <a:lnTo>
                        <a:pt x="1515" y="709"/>
                      </a:lnTo>
                      <a:lnTo>
                        <a:pt x="1508" y="721"/>
                      </a:lnTo>
                      <a:lnTo>
                        <a:pt x="1502" y="731"/>
                      </a:lnTo>
                      <a:lnTo>
                        <a:pt x="1510" y="756"/>
                      </a:lnTo>
                      <a:lnTo>
                        <a:pt x="1516" y="779"/>
                      </a:lnTo>
                      <a:lnTo>
                        <a:pt x="1522" y="803"/>
                      </a:lnTo>
                      <a:lnTo>
                        <a:pt x="1528" y="826"/>
                      </a:lnTo>
                      <a:lnTo>
                        <a:pt x="1532" y="849"/>
                      </a:lnTo>
                      <a:lnTo>
                        <a:pt x="1538" y="873"/>
                      </a:lnTo>
                      <a:lnTo>
                        <a:pt x="1543" y="896"/>
                      </a:lnTo>
                      <a:lnTo>
                        <a:pt x="1548" y="920"/>
                      </a:lnTo>
                      <a:lnTo>
                        <a:pt x="1546" y="932"/>
                      </a:lnTo>
                      <a:lnTo>
                        <a:pt x="1540" y="949"/>
                      </a:lnTo>
                      <a:lnTo>
                        <a:pt x="1532" y="972"/>
                      </a:lnTo>
                      <a:lnTo>
                        <a:pt x="1521" y="1000"/>
                      </a:lnTo>
                      <a:lnTo>
                        <a:pt x="1507" y="1031"/>
                      </a:lnTo>
                      <a:lnTo>
                        <a:pt x="1491" y="1064"/>
                      </a:lnTo>
                      <a:lnTo>
                        <a:pt x="1475" y="1100"/>
                      </a:lnTo>
                      <a:lnTo>
                        <a:pt x="1456" y="1136"/>
                      </a:lnTo>
                      <a:lnTo>
                        <a:pt x="1437" y="1171"/>
                      </a:lnTo>
                      <a:lnTo>
                        <a:pt x="1418" y="1206"/>
                      </a:lnTo>
                      <a:lnTo>
                        <a:pt x="1399" y="1238"/>
                      </a:lnTo>
                      <a:lnTo>
                        <a:pt x="1380" y="1267"/>
                      </a:lnTo>
                      <a:lnTo>
                        <a:pt x="1363" y="1292"/>
                      </a:lnTo>
                      <a:lnTo>
                        <a:pt x="1347" y="1313"/>
                      </a:lnTo>
                      <a:lnTo>
                        <a:pt x="1333" y="1327"/>
                      </a:lnTo>
                      <a:lnTo>
                        <a:pt x="1320" y="1334"/>
                      </a:lnTo>
                      <a:lnTo>
                        <a:pt x="1316" y="1335"/>
                      </a:lnTo>
                      <a:lnTo>
                        <a:pt x="1304" y="1337"/>
                      </a:lnTo>
                      <a:lnTo>
                        <a:pt x="1284" y="1341"/>
                      </a:lnTo>
                      <a:lnTo>
                        <a:pt x="1260" y="1345"/>
                      </a:lnTo>
                      <a:lnTo>
                        <a:pt x="1230" y="1352"/>
                      </a:lnTo>
                      <a:lnTo>
                        <a:pt x="1197" y="1358"/>
                      </a:lnTo>
                      <a:lnTo>
                        <a:pt x="1161" y="1365"/>
                      </a:lnTo>
                      <a:lnTo>
                        <a:pt x="1124" y="1373"/>
                      </a:lnTo>
                      <a:lnTo>
                        <a:pt x="1086" y="1380"/>
                      </a:lnTo>
                      <a:lnTo>
                        <a:pt x="1048" y="1387"/>
                      </a:lnTo>
                      <a:lnTo>
                        <a:pt x="1013" y="1393"/>
                      </a:lnTo>
                      <a:lnTo>
                        <a:pt x="978" y="1399"/>
                      </a:lnTo>
                      <a:lnTo>
                        <a:pt x="948" y="1404"/>
                      </a:lnTo>
                      <a:lnTo>
                        <a:pt x="923" y="1408"/>
                      </a:lnTo>
                      <a:lnTo>
                        <a:pt x="903" y="1411"/>
                      </a:lnTo>
                      <a:lnTo>
                        <a:pt x="890" y="1412"/>
                      </a:lnTo>
                      <a:lnTo>
                        <a:pt x="888" y="1364"/>
                      </a:lnTo>
                      <a:lnTo>
                        <a:pt x="1301" y="1292"/>
                      </a:lnTo>
                      <a:lnTo>
                        <a:pt x="1325" y="1281"/>
                      </a:lnTo>
                      <a:lnTo>
                        <a:pt x="1351" y="1251"/>
                      </a:lnTo>
                      <a:lnTo>
                        <a:pt x="1380" y="1212"/>
                      </a:lnTo>
                      <a:lnTo>
                        <a:pt x="1408" y="1165"/>
                      </a:lnTo>
                      <a:lnTo>
                        <a:pt x="1433" y="1121"/>
                      </a:lnTo>
                      <a:lnTo>
                        <a:pt x="1454" y="1080"/>
                      </a:lnTo>
                      <a:lnTo>
                        <a:pt x="1468" y="1053"/>
                      </a:lnTo>
                      <a:lnTo>
                        <a:pt x="1472" y="1042"/>
                      </a:lnTo>
                      <a:lnTo>
                        <a:pt x="1484" y="1011"/>
                      </a:lnTo>
                      <a:lnTo>
                        <a:pt x="1492" y="978"/>
                      </a:lnTo>
                      <a:lnTo>
                        <a:pt x="1495" y="946"/>
                      </a:lnTo>
                      <a:lnTo>
                        <a:pt x="1496" y="912"/>
                      </a:lnTo>
                      <a:lnTo>
                        <a:pt x="1494" y="879"/>
                      </a:lnTo>
                      <a:lnTo>
                        <a:pt x="1488" y="845"/>
                      </a:lnTo>
                      <a:lnTo>
                        <a:pt x="1479" y="813"/>
                      </a:lnTo>
                      <a:lnTo>
                        <a:pt x="1468" y="782"/>
                      </a:lnTo>
                      <a:lnTo>
                        <a:pt x="1461" y="789"/>
                      </a:lnTo>
                      <a:lnTo>
                        <a:pt x="1455" y="797"/>
                      </a:lnTo>
                      <a:lnTo>
                        <a:pt x="1448" y="806"/>
                      </a:lnTo>
                      <a:lnTo>
                        <a:pt x="1442" y="817"/>
                      </a:lnTo>
                      <a:lnTo>
                        <a:pt x="1454" y="861"/>
                      </a:lnTo>
                      <a:lnTo>
                        <a:pt x="1455" y="909"/>
                      </a:lnTo>
                      <a:lnTo>
                        <a:pt x="1449" y="958"/>
                      </a:lnTo>
                      <a:lnTo>
                        <a:pt x="1441" y="1007"/>
                      </a:lnTo>
                      <a:lnTo>
                        <a:pt x="1433" y="1025"/>
                      </a:lnTo>
                      <a:lnTo>
                        <a:pt x="1424" y="1043"/>
                      </a:lnTo>
                      <a:lnTo>
                        <a:pt x="1413" y="1061"/>
                      </a:lnTo>
                      <a:lnTo>
                        <a:pt x="1402" y="1078"/>
                      </a:lnTo>
                      <a:lnTo>
                        <a:pt x="1388" y="1092"/>
                      </a:lnTo>
                      <a:lnTo>
                        <a:pt x="1371" y="1103"/>
                      </a:lnTo>
                      <a:lnTo>
                        <a:pt x="1350" y="1111"/>
                      </a:lnTo>
                      <a:lnTo>
                        <a:pt x="1326" y="1116"/>
                      </a:lnTo>
                      <a:lnTo>
                        <a:pt x="1311" y="1117"/>
                      </a:lnTo>
                      <a:lnTo>
                        <a:pt x="1296" y="1118"/>
                      </a:lnTo>
                      <a:lnTo>
                        <a:pt x="1282" y="1119"/>
                      </a:lnTo>
                      <a:lnTo>
                        <a:pt x="1268" y="1122"/>
                      </a:lnTo>
                      <a:lnTo>
                        <a:pt x="1254" y="1123"/>
                      </a:lnTo>
                      <a:lnTo>
                        <a:pt x="1242" y="1125"/>
                      </a:lnTo>
                      <a:lnTo>
                        <a:pt x="1229" y="1126"/>
                      </a:lnTo>
                      <a:lnTo>
                        <a:pt x="1216" y="1127"/>
                      </a:lnTo>
                      <a:lnTo>
                        <a:pt x="1203" y="1129"/>
                      </a:lnTo>
                      <a:lnTo>
                        <a:pt x="1190" y="1130"/>
                      </a:lnTo>
                      <a:lnTo>
                        <a:pt x="1176" y="1131"/>
                      </a:lnTo>
                      <a:lnTo>
                        <a:pt x="1162" y="1131"/>
                      </a:lnTo>
                      <a:lnTo>
                        <a:pt x="1147" y="1131"/>
                      </a:lnTo>
                      <a:lnTo>
                        <a:pt x="1131" y="1131"/>
                      </a:lnTo>
                      <a:lnTo>
                        <a:pt x="1115" y="1130"/>
                      </a:lnTo>
                      <a:lnTo>
                        <a:pt x="1098" y="1129"/>
                      </a:lnTo>
                      <a:lnTo>
                        <a:pt x="1093" y="1127"/>
                      </a:lnTo>
                      <a:lnTo>
                        <a:pt x="1085" y="1126"/>
                      </a:lnTo>
                      <a:lnTo>
                        <a:pt x="1075" y="1125"/>
                      </a:lnTo>
                      <a:lnTo>
                        <a:pt x="1064" y="1122"/>
                      </a:lnTo>
                      <a:lnTo>
                        <a:pt x="1053" y="1118"/>
                      </a:lnTo>
                      <a:lnTo>
                        <a:pt x="1041" y="1113"/>
                      </a:lnTo>
                      <a:lnTo>
                        <a:pt x="1032" y="1106"/>
                      </a:lnTo>
                      <a:lnTo>
                        <a:pt x="1025" y="1098"/>
                      </a:lnTo>
                      <a:lnTo>
                        <a:pt x="1018" y="1078"/>
                      </a:lnTo>
                      <a:lnTo>
                        <a:pt x="1018" y="1055"/>
                      </a:lnTo>
                      <a:lnTo>
                        <a:pt x="1021" y="1031"/>
                      </a:lnTo>
                      <a:lnTo>
                        <a:pt x="1024" y="1005"/>
                      </a:lnTo>
                      <a:lnTo>
                        <a:pt x="1025" y="1012"/>
                      </a:lnTo>
                      <a:lnTo>
                        <a:pt x="1029" y="1032"/>
                      </a:lnTo>
                      <a:lnTo>
                        <a:pt x="1036" y="1054"/>
                      </a:lnTo>
                      <a:lnTo>
                        <a:pt x="1051" y="1071"/>
                      </a:lnTo>
                      <a:lnTo>
                        <a:pt x="1064" y="1078"/>
                      </a:lnTo>
                      <a:lnTo>
                        <a:pt x="1079" y="1083"/>
                      </a:lnTo>
                      <a:lnTo>
                        <a:pt x="1093" y="1087"/>
                      </a:lnTo>
                      <a:lnTo>
                        <a:pt x="1108" y="1091"/>
                      </a:lnTo>
                      <a:lnTo>
                        <a:pt x="1122" y="1093"/>
                      </a:lnTo>
                      <a:lnTo>
                        <a:pt x="1137" y="1094"/>
                      </a:lnTo>
                      <a:lnTo>
                        <a:pt x="1152" y="1094"/>
                      </a:lnTo>
                      <a:lnTo>
                        <a:pt x="1167" y="1094"/>
                      </a:lnTo>
                      <a:lnTo>
                        <a:pt x="1181" y="1094"/>
                      </a:lnTo>
                      <a:lnTo>
                        <a:pt x="1196" y="1093"/>
                      </a:lnTo>
                      <a:lnTo>
                        <a:pt x="1211" y="1092"/>
                      </a:lnTo>
                      <a:lnTo>
                        <a:pt x="1225" y="1091"/>
                      </a:lnTo>
                      <a:lnTo>
                        <a:pt x="1240" y="1088"/>
                      </a:lnTo>
                      <a:lnTo>
                        <a:pt x="1253" y="1087"/>
                      </a:lnTo>
                      <a:lnTo>
                        <a:pt x="1268" y="1085"/>
                      </a:lnTo>
                      <a:lnTo>
                        <a:pt x="1282" y="1084"/>
                      </a:lnTo>
                      <a:lnTo>
                        <a:pt x="1309" y="1078"/>
                      </a:lnTo>
                      <a:lnTo>
                        <a:pt x="1332" y="1072"/>
                      </a:lnTo>
                      <a:lnTo>
                        <a:pt x="1350" y="1065"/>
                      </a:lnTo>
                      <a:lnTo>
                        <a:pt x="1366" y="1058"/>
                      </a:lnTo>
                      <a:lnTo>
                        <a:pt x="1379" y="1049"/>
                      </a:lnTo>
                      <a:lnTo>
                        <a:pt x="1390" y="1038"/>
                      </a:lnTo>
                      <a:lnTo>
                        <a:pt x="1400" y="1025"/>
                      </a:lnTo>
                      <a:lnTo>
                        <a:pt x="1408" y="1009"/>
                      </a:lnTo>
                      <a:lnTo>
                        <a:pt x="1424" y="963"/>
                      </a:lnTo>
                      <a:lnTo>
                        <a:pt x="1433" y="919"/>
                      </a:lnTo>
                      <a:lnTo>
                        <a:pt x="1433" y="876"/>
                      </a:lnTo>
                      <a:lnTo>
                        <a:pt x="1427" y="835"/>
                      </a:lnTo>
                      <a:lnTo>
                        <a:pt x="1411" y="853"/>
                      </a:lnTo>
                      <a:lnTo>
                        <a:pt x="1396" y="873"/>
                      </a:lnTo>
                      <a:lnTo>
                        <a:pt x="1382" y="893"/>
                      </a:lnTo>
                      <a:lnTo>
                        <a:pt x="1370" y="913"/>
                      </a:lnTo>
                      <a:lnTo>
                        <a:pt x="1356" y="934"/>
                      </a:lnTo>
                      <a:lnTo>
                        <a:pt x="1342" y="954"/>
                      </a:lnTo>
                      <a:lnTo>
                        <a:pt x="1326" y="973"/>
                      </a:lnTo>
                      <a:lnTo>
                        <a:pt x="1309" y="990"/>
                      </a:lnTo>
                      <a:lnTo>
                        <a:pt x="1310" y="999"/>
                      </a:lnTo>
                      <a:lnTo>
                        <a:pt x="1309" y="1008"/>
                      </a:lnTo>
                      <a:lnTo>
                        <a:pt x="1305" y="1017"/>
                      </a:lnTo>
                      <a:lnTo>
                        <a:pt x="1301" y="1025"/>
                      </a:lnTo>
                      <a:lnTo>
                        <a:pt x="1296" y="1030"/>
                      </a:lnTo>
                      <a:lnTo>
                        <a:pt x="1291" y="1034"/>
                      </a:lnTo>
                      <a:lnTo>
                        <a:pt x="1287" y="1038"/>
                      </a:lnTo>
                      <a:lnTo>
                        <a:pt x="1282" y="1040"/>
                      </a:lnTo>
                      <a:lnTo>
                        <a:pt x="1276" y="1042"/>
                      </a:lnTo>
                      <a:lnTo>
                        <a:pt x="1269" y="1043"/>
                      </a:lnTo>
                      <a:lnTo>
                        <a:pt x="1261" y="1045"/>
                      </a:lnTo>
                      <a:lnTo>
                        <a:pt x="1253" y="1043"/>
                      </a:lnTo>
                      <a:lnTo>
                        <a:pt x="1238" y="1022"/>
                      </a:lnTo>
                      <a:lnTo>
                        <a:pt x="1225" y="970"/>
                      </a:lnTo>
                      <a:lnTo>
                        <a:pt x="1210" y="901"/>
                      </a:lnTo>
                      <a:lnTo>
                        <a:pt x="1197" y="821"/>
                      </a:lnTo>
                      <a:lnTo>
                        <a:pt x="1185" y="743"/>
                      </a:lnTo>
                      <a:lnTo>
                        <a:pt x="1176" y="675"/>
                      </a:lnTo>
                      <a:lnTo>
                        <a:pt x="1170" y="627"/>
                      </a:lnTo>
                      <a:lnTo>
                        <a:pt x="1168" y="608"/>
                      </a:lnTo>
                      <a:lnTo>
                        <a:pt x="1160" y="595"/>
                      </a:lnTo>
                      <a:lnTo>
                        <a:pt x="1150" y="583"/>
                      </a:lnTo>
                      <a:lnTo>
                        <a:pt x="1137" y="571"/>
                      </a:lnTo>
                      <a:lnTo>
                        <a:pt x="1123" y="561"/>
                      </a:lnTo>
                      <a:lnTo>
                        <a:pt x="1108" y="551"/>
                      </a:lnTo>
                      <a:lnTo>
                        <a:pt x="1092" y="540"/>
                      </a:lnTo>
                      <a:lnTo>
                        <a:pt x="1077" y="529"/>
                      </a:lnTo>
                      <a:lnTo>
                        <a:pt x="1063" y="517"/>
                      </a:lnTo>
                      <a:lnTo>
                        <a:pt x="1064" y="492"/>
                      </a:lnTo>
                      <a:lnTo>
                        <a:pt x="1083" y="502"/>
                      </a:lnTo>
                      <a:lnTo>
                        <a:pt x="1101" y="513"/>
                      </a:lnTo>
                      <a:lnTo>
                        <a:pt x="1121" y="525"/>
                      </a:lnTo>
                      <a:lnTo>
                        <a:pt x="1140" y="538"/>
                      </a:lnTo>
                      <a:lnTo>
                        <a:pt x="1159" y="553"/>
                      </a:lnTo>
                      <a:lnTo>
                        <a:pt x="1175" y="568"/>
                      </a:lnTo>
                      <a:lnTo>
                        <a:pt x="1189" y="585"/>
                      </a:lnTo>
                      <a:lnTo>
                        <a:pt x="1200" y="602"/>
                      </a:lnTo>
                      <a:lnTo>
                        <a:pt x="1204" y="623"/>
                      </a:lnTo>
                      <a:lnTo>
                        <a:pt x="1210" y="666"/>
                      </a:lnTo>
                      <a:lnTo>
                        <a:pt x="1216" y="726"/>
                      </a:lnTo>
                      <a:lnTo>
                        <a:pt x="1223" y="794"/>
                      </a:lnTo>
                      <a:lnTo>
                        <a:pt x="1231" y="863"/>
                      </a:lnTo>
                      <a:lnTo>
                        <a:pt x="1241" y="926"/>
                      </a:lnTo>
                      <a:lnTo>
                        <a:pt x="1250" y="977"/>
                      </a:lnTo>
                      <a:lnTo>
                        <a:pt x="1259" y="1007"/>
                      </a:lnTo>
                      <a:lnTo>
                        <a:pt x="1266" y="1009"/>
                      </a:lnTo>
                      <a:lnTo>
                        <a:pt x="1274" y="1008"/>
                      </a:lnTo>
                      <a:lnTo>
                        <a:pt x="1281" y="1005"/>
                      </a:lnTo>
                      <a:lnTo>
                        <a:pt x="1287" y="1002"/>
                      </a:lnTo>
                      <a:lnTo>
                        <a:pt x="1290" y="988"/>
                      </a:lnTo>
                      <a:lnTo>
                        <a:pt x="1289" y="974"/>
                      </a:lnTo>
                      <a:lnTo>
                        <a:pt x="1286" y="962"/>
                      </a:lnTo>
                      <a:lnTo>
                        <a:pt x="1281" y="949"/>
                      </a:lnTo>
                      <a:lnTo>
                        <a:pt x="1283" y="948"/>
                      </a:lnTo>
                      <a:lnTo>
                        <a:pt x="1288" y="949"/>
                      </a:lnTo>
                      <a:lnTo>
                        <a:pt x="1293" y="951"/>
                      </a:lnTo>
                      <a:lnTo>
                        <a:pt x="1297" y="955"/>
                      </a:lnTo>
                      <a:lnTo>
                        <a:pt x="1321" y="926"/>
                      </a:lnTo>
                      <a:lnTo>
                        <a:pt x="1344" y="896"/>
                      </a:lnTo>
                      <a:lnTo>
                        <a:pt x="1367" y="866"/>
                      </a:lnTo>
                      <a:lnTo>
                        <a:pt x="1389" y="835"/>
                      </a:lnTo>
                      <a:lnTo>
                        <a:pt x="1410" y="804"/>
                      </a:lnTo>
                      <a:lnTo>
                        <a:pt x="1432" y="772"/>
                      </a:lnTo>
                      <a:lnTo>
                        <a:pt x="1453" y="741"/>
                      </a:lnTo>
                      <a:lnTo>
                        <a:pt x="1473" y="709"/>
                      </a:lnTo>
                      <a:lnTo>
                        <a:pt x="1480" y="700"/>
                      </a:lnTo>
                      <a:lnTo>
                        <a:pt x="1486" y="691"/>
                      </a:lnTo>
                      <a:lnTo>
                        <a:pt x="1492" y="682"/>
                      </a:lnTo>
                      <a:lnTo>
                        <a:pt x="1498" y="673"/>
                      </a:lnTo>
                      <a:lnTo>
                        <a:pt x="1501" y="663"/>
                      </a:lnTo>
                      <a:lnTo>
                        <a:pt x="1503" y="654"/>
                      </a:lnTo>
                      <a:lnTo>
                        <a:pt x="1504" y="645"/>
                      </a:lnTo>
                      <a:lnTo>
                        <a:pt x="1502" y="635"/>
                      </a:lnTo>
                      <a:lnTo>
                        <a:pt x="1498" y="622"/>
                      </a:lnTo>
                      <a:lnTo>
                        <a:pt x="1488" y="608"/>
                      </a:lnTo>
                      <a:lnTo>
                        <a:pt x="1478" y="592"/>
                      </a:lnTo>
                      <a:lnTo>
                        <a:pt x="1464" y="575"/>
                      </a:lnTo>
                      <a:lnTo>
                        <a:pt x="1447" y="556"/>
                      </a:lnTo>
                      <a:lnTo>
                        <a:pt x="1428" y="538"/>
                      </a:lnTo>
                      <a:lnTo>
                        <a:pt x="1408" y="517"/>
                      </a:lnTo>
                      <a:lnTo>
                        <a:pt x="1385" y="496"/>
                      </a:lnTo>
                      <a:lnTo>
                        <a:pt x="1360" y="476"/>
                      </a:lnTo>
                      <a:lnTo>
                        <a:pt x="1335" y="454"/>
                      </a:lnTo>
                      <a:lnTo>
                        <a:pt x="1307" y="432"/>
                      </a:lnTo>
                      <a:lnTo>
                        <a:pt x="1280" y="410"/>
                      </a:lnTo>
                      <a:lnTo>
                        <a:pt x="1251" y="388"/>
                      </a:lnTo>
                      <a:lnTo>
                        <a:pt x="1222" y="367"/>
                      </a:lnTo>
                      <a:lnTo>
                        <a:pt x="1192" y="346"/>
                      </a:lnTo>
                      <a:lnTo>
                        <a:pt x="1162" y="325"/>
                      </a:lnTo>
                      <a:lnTo>
                        <a:pt x="1155" y="324"/>
                      </a:lnTo>
                      <a:lnTo>
                        <a:pt x="1144" y="325"/>
                      </a:lnTo>
                      <a:lnTo>
                        <a:pt x="1131" y="325"/>
                      </a:lnTo>
                      <a:lnTo>
                        <a:pt x="1116" y="327"/>
                      </a:lnTo>
                      <a:lnTo>
                        <a:pt x="1101" y="329"/>
                      </a:lnTo>
                      <a:lnTo>
                        <a:pt x="1089" y="333"/>
                      </a:lnTo>
                      <a:lnTo>
                        <a:pt x="1078" y="336"/>
                      </a:lnTo>
                      <a:lnTo>
                        <a:pt x="1071" y="341"/>
                      </a:lnTo>
                      <a:lnTo>
                        <a:pt x="1040" y="405"/>
                      </a:lnTo>
                      <a:lnTo>
                        <a:pt x="1047" y="432"/>
                      </a:lnTo>
                      <a:lnTo>
                        <a:pt x="1051" y="460"/>
                      </a:lnTo>
                      <a:lnTo>
                        <a:pt x="1049" y="487"/>
                      </a:lnTo>
                      <a:lnTo>
                        <a:pt x="1040" y="511"/>
                      </a:lnTo>
                      <a:lnTo>
                        <a:pt x="1033" y="503"/>
                      </a:lnTo>
                      <a:lnTo>
                        <a:pt x="1034" y="484"/>
                      </a:lnTo>
                      <a:lnTo>
                        <a:pt x="1036" y="461"/>
                      </a:lnTo>
                      <a:lnTo>
                        <a:pt x="1031" y="442"/>
                      </a:lnTo>
                      <a:lnTo>
                        <a:pt x="1026" y="435"/>
                      </a:lnTo>
                      <a:lnTo>
                        <a:pt x="1007" y="453"/>
                      </a:lnTo>
                      <a:lnTo>
                        <a:pt x="1015" y="472"/>
                      </a:lnTo>
                      <a:lnTo>
                        <a:pt x="1018" y="493"/>
                      </a:lnTo>
                      <a:lnTo>
                        <a:pt x="1014" y="514"/>
                      </a:lnTo>
                      <a:lnTo>
                        <a:pt x="1002" y="533"/>
                      </a:lnTo>
                      <a:lnTo>
                        <a:pt x="992" y="526"/>
                      </a:lnTo>
                      <a:lnTo>
                        <a:pt x="995" y="515"/>
                      </a:lnTo>
                      <a:lnTo>
                        <a:pt x="998" y="500"/>
                      </a:lnTo>
                      <a:lnTo>
                        <a:pt x="998" y="486"/>
                      </a:lnTo>
                      <a:lnTo>
                        <a:pt x="994" y="472"/>
                      </a:lnTo>
                      <a:lnTo>
                        <a:pt x="990" y="467"/>
                      </a:lnTo>
                      <a:lnTo>
                        <a:pt x="985" y="461"/>
                      </a:lnTo>
                      <a:lnTo>
                        <a:pt x="978" y="456"/>
                      </a:lnTo>
                      <a:lnTo>
                        <a:pt x="971" y="452"/>
                      </a:lnTo>
                      <a:lnTo>
                        <a:pt x="964" y="447"/>
                      </a:lnTo>
                      <a:lnTo>
                        <a:pt x="957" y="442"/>
                      </a:lnTo>
                      <a:lnTo>
                        <a:pt x="950" y="437"/>
                      </a:lnTo>
                      <a:lnTo>
                        <a:pt x="945" y="430"/>
                      </a:lnTo>
                      <a:lnTo>
                        <a:pt x="938" y="431"/>
                      </a:lnTo>
                      <a:lnTo>
                        <a:pt x="932" y="433"/>
                      </a:lnTo>
                      <a:lnTo>
                        <a:pt x="926" y="438"/>
                      </a:lnTo>
                      <a:lnTo>
                        <a:pt x="923" y="441"/>
                      </a:lnTo>
                      <a:lnTo>
                        <a:pt x="918" y="447"/>
                      </a:lnTo>
                      <a:lnTo>
                        <a:pt x="915" y="453"/>
                      </a:lnTo>
                      <a:lnTo>
                        <a:pt x="912" y="458"/>
                      </a:lnTo>
                      <a:lnTo>
                        <a:pt x="910" y="464"/>
                      </a:lnTo>
                      <a:lnTo>
                        <a:pt x="908" y="476"/>
                      </a:lnTo>
                      <a:lnTo>
                        <a:pt x="909" y="487"/>
                      </a:lnTo>
                      <a:lnTo>
                        <a:pt x="913" y="498"/>
                      </a:lnTo>
                      <a:lnTo>
                        <a:pt x="923" y="507"/>
                      </a:lnTo>
                      <a:lnTo>
                        <a:pt x="930" y="511"/>
                      </a:lnTo>
                      <a:lnTo>
                        <a:pt x="937" y="516"/>
                      </a:lnTo>
                      <a:lnTo>
                        <a:pt x="945" y="522"/>
                      </a:lnTo>
                      <a:lnTo>
                        <a:pt x="952" y="526"/>
                      </a:lnTo>
                      <a:lnTo>
                        <a:pt x="960" y="531"/>
                      </a:lnTo>
                      <a:lnTo>
                        <a:pt x="966" y="536"/>
                      </a:lnTo>
                      <a:lnTo>
                        <a:pt x="973" y="539"/>
                      </a:lnTo>
                      <a:lnTo>
                        <a:pt x="980" y="544"/>
                      </a:lnTo>
                      <a:lnTo>
                        <a:pt x="978" y="548"/>
                      </a:lnTo>
                      <a:lnTo>
                        <a:pt x="977" y="556"/>
                      </a:lnTo>
                      <a:lnTo>
                        <a:pt x="973" y="562"/>
                      </a:lnTo>
                      <a:lnTo>
                        <a:pt x="969" y="566"/>
                      </a:lnTo>
                      <a:lnTo>
                        <a:pt x="955" y="560"/>
                      </a:lnTo>
                      <a:lnTo>
                        <a:pt x="942" y="553"/>
                      </a:lnTo>
                      <a:lnTo>
                        <a:pt x="930" y="546"/>
                      </a:lnTo>
                      <a:lnTo>
                        <a:pt x="917" y="539"/>
                      </a:lnTo>
                      <a:lnTo>
                        <a:pt x="905" y="531"/>
                      </a:lnTo>
                      <a:lnTo>
                        <a:pt x="894" y="523"/>
                      </a:lnTo>
                      <a:lnTo>
                        <a:pt x="884" y="515"/>
                      </a:lnTo>
                      <a:lnTo>
                        <a:pt x="874" y="507"/>
                      </a:lnTo>
                      <a:lnTo>
                        <a:pt x="864" y="530"/>
                      </a:lnTo>
                      <a:lnTo>
                        <a:pt x="863" y="554"/>
                      </a:lnTo>
                      <a:lnTo>
                        <a:pt x="866" y="577"/>
                      </a:lnTo>
                      <a:lnTo>
                        <a:pt x="871" y="601"/>
                      </a:lnTo>
                      <a:lnTo>
                        <a:pt x="880" y="601"/>
                      </a:lnTo>
                      <a:lnTo>
                        <a:pt x="888" y="600"/>
                      </a:lnTo>
                      <a:lnTo>
                        <a:pt x="897" y="598"/>
                      </a:lnTo>
                      <a:lnTo>
                        <a:pt x="907" y="594"/>
                      </a:lnTo>
                      <a:lnTo>
                        <a:pt x="916" y="592"/>
                      </a:lnTo>
                      <a:lnTo>
                        <a:pt x="926" y="587"/>
                      </a:lnTo>
                      <a:lnTo>
                        <a:pt x="935" y="585"/>
                      </a:lnTo>
                      <a:lnTo>
                        <a:pt x="945" y="582"/>
                      </a:lnTo>
                      <a:lnTo>
                        <a:pt x="947" y="584"/>
                      </a:lnTo>
                      <a:lnTo>
                        <a:pt x="950" y="586"/>
                      </a:lnTo>
                      <a:lnTo>
                        <a:pt x="953" y="589"/>
                      </a:lnTo>
                      <a:lnTo>
                        <a:pt x="953" y="592"/>
                      </a:lnTo>
                      <a:lnTo>
                        <a:pt x="945" y="600"/>
                      </a:lnTo>
                      <a:lnTo>
                        <a:pt x="935" y="607"/>
                      </a:lnTo>
                      <a:lnTo>
                        <a:pt x="925" y="613"/>
                      </a:lnTo>
                      <a:lnTo>
                        <a:pt x="913" y="617"/>
                      </a:lnTo>
                      <a:lnTo>
                        <a:pt x="902" y="621"/>
                      </a:lnTo>
                      <a:lnTo>
                        <a:pt x="890" y="624"/>
                      </a:lnTo>
                      <a:lnTo>
                        <a:pt x="879" y="628"/>
                      </a:lnTo>
                      <a:lnTo>
                        <a:pt x="867" y="630"/>
                      </a:lnTo>
                      <a:lnTo>
                        <a:pt x="856" y="620"/>
                      </a:lnTo>
                      <a:lnTo>
                        <a:pt x="848" y="608"/>
                      </a:lnTo>
                      <a:lnTo>
                        <a:pt x="842" y="595"/>
                      </a:lnTo>
                      <a:lnTo>
                        <a:pt x="837" y="582"/>
                      </a:lnTo>
                      <a:lnTo>
                        <a:pt x="834" y="568"/>
                      </a:lnTo>
                      <a:lnTo>
                        <a:pt x="833" y="553"/>
                      </a:lnTo>
                      <a:lnTo>
                        <a:pt x="832" y="538"/>
                      </a:lnTo>
                      <a:lnTo>
                        <a:pt x="831" y="524"/>
                      </a:lnTo>
                      <a:lnTo>
                        <a:pt x="836" y="508"/>
                      </a:lnTo>
                      <a:lnTo>
                        <a:pt x="846" y="493"/>
                      </a:lnTo>
                      <a:lnTo>
                        <a:pt x="855" y="480"/>
                      </a:lnTo>
                      <a:lnTo>
                        <a:pt x="864" y="468"/>
                      </a:lnTo>
                      <a:lnTo>
                        <a:pt x="885" y="479"/>
                      </a:lnTo>
                      <a:lnTo>
                        <a:pt x="887" y="468"/>
                      </a:lnTo>
                      <a:lnTo>
                        <a:pt x="889" y="456"/>
                      </a:lnTo>
                      <a:lnTo>
                        <a:pt x="893" y="445"/>
                      </a:lnTo>
                      <a:lnTo>
                        <a:pt x="899" y="433"/>
                      </a:lnTo>
                      <a:lnTo>
                        <a:pt x="905" y="424"/>
                      </a:lnTo>
                      <a:lnTo>
                        <a:pt x="912" y="415"/>
                      </a:lnTo>
                      <a:lnTo>
                        <a:pt x="923" y="408"/>
                      </a:lnTo>
                      <a:lnTo>
                        <a:pt x="933" y="402"/>
                      </a:lnTo>
                      <a:lnTo>
                        <a:pt x="932" y="399"/>
                      </a:lnTo>
                      <a:lnTo>
                        <a:pt x="932" y="396"/>
                      </a:lnTo>
                      <a:lnTo>
                        <a:pt x="932" y="393"/>
                      </a:lnTo>
                      <a:lnTo>
                        <a:pt x="930" y="391"/>
                      </a:lnTo>
                      <a:lnTo>
                        <a:pt x="920" y="393"/>
                      </a:lnTo>
                      <a:lnTo>
                        <a:pt x="912" y="396"/>
                      </a:lnTo>
                      <a:lnTo>
                        <a:pt x="907" y="402"/>
                      </a:lnTo>
                      <a:lnTo>
                        <a:pt x="902" y="409"/>
                      </a:lnTo>
                      <a:lnTo>
                        <a:pt x="897" y="417"/>
                      </a:lnTo>
                      <a:lnTo>
                        <a:pt x="894" y="424"/>
                      </a:lnTo>
                      <a:lnTo>
                        <a:pt x="890" y="432"/>
                      </a:lnTo>
                      <a:lnTo>
                        <a:pt x="886" y="438"/>
                      </a:lnTo>
                      <a:lnTo>
                        <a:pt x="874" y="427"/>
                      </a:lnTo>
                      <a:lnTo>
                        <a:pt x="874" y="419"/>
                      </a:lnTo>
                      <a:lnTo>
                        <a:pt x="877" y="410"/>
                      </a:lnTo>
                      <a:lnTo>
                        <a:pt x="880" y="401"/>
                      </a:lnTo>
                      <a:lnTo>
                        <a:pt x="887" y="392"/>
                      </a:lnTo>
                      <a:lnTo>
                        <a:pt x="896" y="382"/>
                      </a:lnTo>
                      <a:lnTo>
                        <a:pt x="909" y="376"/>
                      </a:lnTo>
                      <a:lnTo>
                        <a:pt x="923" y="370"/>
                      </a:lnTo>
                      <a:lnTo>
                        <a:pt x="940" y="365"/>
                      </a:lnTo>
                      <a:lnTo>
                        <a:pt x="939" y="343"/>
                      </a:lnTo>
                      <a:lnTo>
                        <a:pt x="928" y="347"/>
                      </a:lnTo>
                      <a:lnTo>
                        <a:pt x="919" y="349"/>
                      </a:lnTo>
                      <a:lnTo>
                        <a:pt x="911" y="353"/>
                      </a:lnTo>
                      <a:lnTo>
                        <a:pt x="902" y="356"/>
                      </a:lnTo>
                      <a:lnTo>
                        <a:pt x="894" y="361"/>
                      </a:lnTo>
                      <a:lnTo>
                        <a:pt x="885" y="367"/>
                      </a:lnTo>
                      <a:lnTo>
                        <a:pt x="873" y="376"/>
                      </a:lnTo>
                      <a:lnTo>
                        <a:pt x="862" y="387"/>
                      </a:lnTo>
                      <a:lnTo>
                        <a:pt x="860" y="394"/>
                      </a:lnTo>
                      <a:lnTo>
                        <a:pt x="856" y="401"/>
                      </a:lnTo>
                      <a:lnTo>
                        <a:pt x="850" y="410"/>
                      </a:lnTo>
                      <a:lnTo>
                        <a:pt x="843" y="418"/>
                      </a:lnTo>
                      <a:lnTo>
                        <a:pt x="836" y="427"/>
                      </a:lnTo>
                      <a:lnTo>
                        <a:pt x="829" y="435"/>
                      </a:lnTo>
                      <a:lnTo>
                        <a:pt x="822" y="442"/>
                      </a:lnTo>
                      <a:lnTo>
                        <a:pt x="818" y="448"/>
                      </a:lnTo>
                      <a:lnTo>
                        <a:pt x="809" y="445"/>
                      </a:lnTo>
                      <a:lnTo>
                        <a:pt x="796" y="437"/>
                      </a:lnTo>
                      <a:lnTo>
                        <a:pt x="783" y="427"/>
                      </a:lnTo>
                      <a:lnTo>
                        <a:pt x="769" y="415"/>
                      </a:lnTo>
                      <a:lnTo>
                        <a:pt x="757" y="403"/>
                      </a:lnTo>
                      <a:lnTo>
                        <a:pt x="745" y="392"/>
                      </a:lnTo>
                      <a:lnTo>
                        <a:pt x="735" y="382"/>
                      </a:lnTo>
                      <a:lnTo>
                        <a:pt x="728" y="376"/>
                      </a:lnTo>
                      <a:lnTo>
                        <a:pt x="736" y="373"/>
                      </a:lnTo>
                      <a:lnTo>
                        <a:pt x="745" y="374"/>
                      </a:lnTo>
                      <a:lnTo>
                        <a:pt x="757" y="378"/>
                      </a:lnTo>
                      <a:lnTo>
                        <a:pt x="769" y="384"/>
                      </a:lnTo>
                      <a:lnTo>
                        <a:pt x="781" y="392"/>
                      </a:lnTo>
                      <a:lnTo>
                        <a:pt x="793" y="400"/>
                      </a:lnTo>
                      <a:lnTo>
                        <a:pt x="803" y="409"/>
                      </a:lnTo>
                      <a:lnTo>
                        <a:pt x="811" y="417"/>
                      </a:lnTo>
                      <a:lnTo>
                        <a:pt x="820" y="411"/>
                      </a:lnTo>
                      <a:lnTo>
                        <a:pt x="826" y="403"/>
                      </a:lnTo>
                      <a:lnTo>
                        <a:pt x="826" y="394"/>
                      </a:lnTo>
                      <a:lnTo>
                        <a:pt x="819" y="387"/>
                      </a:lnTo>
                      <a:lnTo>
                        <a:pt x="811" y="382"/>
                      </a:lnTo>
                      <a:lnTo>
                        <a:pt x="801" y="377"/>
                      </a:lnTo>
                      <a:lnTo>
                        <a:pt x="789" y="370"/>
                      </a:lnTo>
                      <a:lnTo>
                        <a:pt x="779" y="362"/>
                      </a:lnTo>
                      <a:lnTo>
                        <a:pt x="769" y="353"/>
                      </a:lnTo>
                      <a:lnTo>
                        <a:pt x="763" y="344"/>
                      </a:lnTo>
                      <a:lnTo>
                        <a:pt x="760" y="335"/>
                      </a:lnTo>
                      <a:lnTo>
                        <a:pt x="763" y="327"/>
                      </a:lnTo>
                      <a:lnTo>
                        <a:pt x="766" y="329"/>
                      </a:lnTo>
                      <a:lnTo>
                        <a:pt x="773" y="334"/>
                      </a:lnTo>
                      <a:lnTo>
                        <a:pt x="784" y="341"/>
                      </a:lnTo>
                      <a:lnTo>
                        <a:pt x="798" y="350"/>
                      </a:lnTo>
                      <a:lnTo>
                        <a:pt x="812" y="359"/>
                      </a:lnTo>
                      <a:lnTo>
                        <a:pt x="825" y="367"/>
                      </a:lnTo>
                      <a:lnTo>
                        <a:pt x="834" y="374"/>
                      </a:lnTo>
                      <a:lnTo>
                        <a:pt x="840" y="379"/>
                      </a:lnTo>
                      <a:lnTo>
                        <a:pt x="851" y="366"/>
                      </a:lnTo>
                      <a:lnTo>
                        <a:pt x="864" y="354"/>
                      </a:lnTo>
                      <a:lnTo>
                        <a:pt x="878" y="343"/>
                      </a:lnTo>
                      <a:lnTo>
                        <a:pt x="894" y="335"/>
                      </a:lnTo>
                      <a:lnTo>
                        <a:pt x="910" y="328"/>
                      </a:lnTo>
                      <a:lnTo>
                        <a:pt x="926" y="324"/>
                      </a:lnTo>
                      <a:lnTo>
                        <a:pt x="942" y="320"/>
                      </a:lnTo>
                      <a:lnTo>
                        <a:pt x="958" y="320"/>
                      </a:lnTo>
                      <a:lnTo>
                        <a:pt x="963" y="309"/>
                      </a:lnTo>
                      <a:lnTo>
                        <a:pt x="966" y="296"/>
                      </a:lnTo>
                      <a:lnTo>
                        <a:pt x="966" y="285"/>
                      </a:lnTo>
                      <a:lnTo>
                        <a:pt x="964" y="273"/>
                      </a:lnTo>
                      <a:lnTo>
                        <a:pt x="945" y="272"/>
                      </a:lnTo>
                      <a:lnTo>
                        <a:pt x="919" y="273"/>
                      </a:lnTo>
                      <a:lnTo>
                        <a:pt x="892" y="277"/>
                      </a:lnTo>
                      <a:lnTo>
                        <a:pt x="864" y="281"/>
                      </a:lnTo>
                      <a:lnTo>
                        <a:pt x="837" y="286"/>
                      </a:lnTo>
                      <a:lnTo>
                        <a:pt x="814" y="291"/>
                      </a:lnTo>
                      <a:lnTo>
                        <a:pt x="798" y="295"/>
                      </a:lnTo>
                      <a:lnTo>
                        <a:pt x="790" y="298"/>
                      </a:lnTo>
                      <a:lnTo>
                        <a:pt x="784" y="297"/>
                      </a:lnTo>
                      <a:lnTo>
                        <a:pt x="783" y="293"/>
                      </a:lnTo>
                      <a:lnTo>
                        <a:pt x="783" y="288"/>
                      </a:lnTo>
                      <a:lnTo>
                        <a:pt x="782" y="283"/>
                      </a:lnTo>
                      <a:lnTo>
                        <a:pt x="807" y="270"/>
                      </a:lnTo>
                      <a:lnTo>
                        <a:pt x="804" y="264"/>
                      </a:lnTo>
                      <a:lnTo>
                        <a:pt x="798" y="258"/>
                      </a:lnTo>
                      <a:lnTo>
                        <a:pt x="790" y="251"/>
                      </a:lnTo>
                      <a:lnTo>
                        <a:pt x="782" y="244"/>
                      </a:lnTo>
                      <a:lnTo>
                        <a:pt x="773" y="237"/>
                      </a:lnTo>
                      <a:lnTo>
                        <a:pt x="766" y="230"/>
                      </a:lnTo>
                      <a:lnTo>
                        <a:pt x="761" y="225"/>
                      </a:lnTo>
                      <a:lnTo>
                        <a:pt x="759" y="219"/>
                      </a:lnTo>
                      <a:lnTo>
                        <a:pt x="764" y="218"/>
                      </a:lnTo>
                      <a:lnTo>
                        <a:pt x="771" y="220"/>
                      </a:lnTo>
                      <a:lnTo>
                        <a:pt x="781" y="225"/>
                      </a:lnTo>
                      <a:lnTo>
                        <a:pt x="793" y="232"/>
                      </a:lnTo>
                      <a:lnTo>
                        <a:pt x="805" y="239"/>
                      </a:lnTo>
                      <a:lnTo>
                        <a:pt x="817" y="247"/>
                      </a:lnTo>
                      <a:lnTo>
                        <a:pt x="828" y="253"/>
                      </a:lnTo>
                      <a:lnTo>
                        <a:pt x="836" y="260"/>
                      </a:lnTo>
                      <a:lnTo>
                        <a:pt x="846" y="258"/>
                      </a:lnTo>
                      <a:lnTo>
                        <a:pt x="855" y="257"/>
                      </a:lnTo>
                      <a:lnTo>
                        <a:pt x="862" y="256"/>
                      </a:lnTo>
                      <a:lnTo>
                        <a:pt x="869" y="255"/>
                      </a:lnTo>
                      <a:lnTo>
                        <a:pt x="875" y="253"/>
                      </a:lnTo>
                      <a:lnTo>
                        <a:pt x="884" y="252"/>
                      </a:lnTo>
                      <a:lnTo>
                        <a:pt x="890" y="251"/>
                      </a:lnTo>
                      <a:lnTo>
                        <a:pt x="900" y="248"/>
                      </a:lnTo>
                      <a:lnTo>
                        <a:pt x="886" y="235"/>
                      </a:lnTo>
                      <a:lnTo>
                        <a:pt x="869" y="221"/>
                      </a:lnTo>
                      <a:lnTo>
                        <a:pt x="850" y="206"/>
                      </a:lnTo>
                      <a:lnTo>
                        <a:pt x="833" y="191"/>
                      </a:lnTo>
                      <a:lnTo>
                        <a:pt x="816" y="179"/>
                      </a:lnTo>
                      <a:lnTo>
                        <a:pt x="803" y="168"/>
                      </a:lnTo>
                      <a:lnTo>
                        <a:pt x="794" y="160"/>
                      </a:lnTo>
                      <a:lnTo>
                        <a:pt x="790" y="158"/>
                      </a:lnTo>
                      <a:lnTo>
                        <a:pt x="811" y="167"/>
                      </a:lnTo>
                      <a:lnTo>
                        <a:pt x="835" y="179"/>
                      </a:lnTo>
                      <a:lnTo>
                        <a:pt x="860" y="192"/>
                      </a:lnTo>
                      <a:lnTo>
                        <a:pt x="886" y="206"/>
                      </a:lnTo>
                      <a:lnTo>
                        <a:pt x="908" y="220"/>
                      </a:lnTo>
                      <a:lnTo>
                        <a:pt x="926" y="230"/>
                      </a:lnTo>
                      <a:lnTo>
                        <a:pt x="939" y="239"/>
                      </a:lnTo>
                      <a:lnTo>
                        <a:pt x="943" y="241"/>
                      </a:lnTo>
                      <a:lnTo>
                        <a:pt x="934" y="224"/>
                      </a:lnTo>
                      <a:lnTo>
                        <a:pt x="923" y="207"/>
                      </a:lnTo>
                      <a:lnTo>
                        <a:pt x="909" y="192"/>
                      </a:lnTo>
                      <a:lnTo>
                        <a:pt x="892" y="180"/>
                      </a:lnTo>
                      <a:lnTo>
                        <a:pt x="874" y="167"/>
                      </a:lnTo>
                      <a:lnTo>
                        <a:pt x="856" y="157"/>
                      </a:lnTo>
                      <a:lnTo>
                        <a:pt x="837" y="148"/>
                      </a:lnTo>
                      <a:lnTo>
                        <a:pt x="819" y="139"/>
                      </a:lnTo>
                      <a:lnTo>
                        <a:pt x="788" y="130"/>
                      </a:lnTo>
                      <a:lnTo>
                        <a:pt x="764" y="131"/>
                      </a:lnTo>
                      <a:lnTo>
                        <a:pt x="745" y="141"/>
                      </a:lnTo>
                      <a:lnTo>
                        <a:pt x="731" y="154"/>
                      </a:lnTo>
                      <a:lnTo>
                        <a:pt x="722" y="171"/>
                      </a:lnTo>
                      <a:lnTo>
                        <a:pt x="715" y="188"/>
                      </a:lnTo>
                      <a:lnTo>
                        <a:pt x="711" y="203"/>
                      </a:lnTo>
                      <a:lnTo>
                        <a:pt x="707" y="214"/>
                      </a:lnTo>
                      <a:lnTo>
                        <a:pt x="687" y="201"/>
                      </a:lnTo>
                      <a:lnTo>
                        <a:pt x="693" y="183"/>
                      </a:lnTo>
                      <a:lnTo>
                        <a:pt x="700" y="167"/>
                      </a:lnTo>
                      <a:lnTo>
                        <a:pt x="707" y="152"/>
                      </a:lnTo>
                      <a:lnTo>
                        <a:pt x="714" y="137"/>
                      </a:lnTo>
                      <a:lnTo>
                        <a:pt x="723" y="125"/>
                      </a:lnTo>
                      <a:lnTo>
                        <a:pt x="733" y="113"/>
                      </a:lnTo>
                      <a:lnTo>
                        <a:pt x="745" y="104"/>
                      </a:lnTo>
                      <a:lnTo>
                        <a:pt x="760" y="97"/>
                      </a:lnTo>
                      <a:lnTo>
                        <a:pt x="778" y="98"/>
                      </a:lnTo>
                      <a:lnTo>
                        <a:pt x="796" y="100"/>
                      </a:lnTo>
                      <a:lnTo>
                        <a:pt x="814" y="106"/>
                      </a:lnTo>
                      <a:lnTo>
                        <a:pt x="834" y="114"/>
                      </a:lnTo>
                      <a:lnTo>
                        <a:pt x="854" y="123"/>
                      </a:lnTo>
                      <a:lnTo>
                        <a:pt x="873" y="135"/>
                      </a:lnTo>
                      <a:lnTo>
                        <a:pt x="892" y="146"/>
                      </a:lnTo>
                      <a:lnTo>
                        <a:pt x="910" y="160"/>
                      </a:lnTo>
                      <a:lnTo>
                        <a:pt x="927" y="173"/>
                      </a:lnTo>
                      <a:lnTo>
                        <a:pt x="943" y="187"/>
                      </a:lnTo>
                      <a:lnTo>
                        <a:pt x="958" y="199"/>
                      </a:lnTo>
                      <a:lnTo>
                        <a:pt x="971" y="212"/>
                      </a:lnTo>
                      <a:lnTo>
                        <a:pt x="983" y="225"/>
                      </a:lnTo>
                      <a:lnTo>
                        <a:pt x="991" y="235"/>
                      </a:lnTo>
                      <a:lnTo>
                        <a:pt x="996" y="244"/>
                      </a:lnTo>
                      <a:lnTo>
                        <a:pt x="999" y="251"/>
                      </a:lnTo>
                      <a:lnTo>
                        <a:pt x="1001" y="272"/>
                      </a:lnTo>
                      <a:lnTo>
                        <a:pt x="1001" y="291"/>
                      </a:lnTo>
                      <a:lnTo>
                        <a:pt x="999" y="310"/>
                      </a:lnTo>
                      <a:lnTo>
                        <a:pt x="994" y="328"/>
                      </a:lnTo>
                      <a:lnTo>
                        <a:pt x="988" y="347"/>
                      </a:lnTo>
                      <a:lnTo>
                        <a:pt x="981" y="365"/>
                      </a:lnTo>
                      <a:lnTo>
                        <a:pt x="973" y="384"/>
                      </a:lnTo>
                      <a:lnTo>
                        <a:pt x="966" y="403"/>
                      </a:lnTo>
                      <a:lnTo>
                        <a:pt x="992" y="423"/>
                      </a:lnTo>
                      <a:lnTo>
                        <a:pt x="1002" y="408"/>
                      </a:lnTo>
                      <a:lnTo>
                        <a:pt x="1014" y="387"/>
                      </a:lnTo>
                      <a:lnTo>
                        <a:pt x="1024" y="362"/>
                      </a:lnTo>
                      <a:lnTo>
                        <a:pt x="1036" y="334"/>
                      </a:lnTo>
                      <a:lnTo>
                        <a:pt x="1045" y="308"/>
                      </a:lnTo>
                      <a:lnTo>
                        <a:pt x="1052" y="283"/>
                      </a:lnTo>
                      <a:lnTo>
                        <a:pt x="1056" y="264"/>
                      </a:lnTo>
                      <a:lnTo>
                        <a:pt x="1056" y="251"/>
                      </a:lnTo>
                      <a:lnTo>
                        <a:pt x="1043" y="232"/>
                      </a:lnTo>
                      <a:lnTo>
                        <a:pt x="1026" y="213"/>
                      </a:lnTo>
                      <a:lnTo>
                        <a:pt x="1010" y="195"/>
                      </a:lnTo>
                      <a:lnTo>
                        <a:pt x="993" y="177"/>
                      </a:lnTo>
                      <a:lnTo>
                        <a:pt x="976" y="161"/>
                      </a:lnTo>
                      <a:lnTo>
                        <a:pt x="957" y="145"/>
                      </a:lnTo>
                      <a:lnTo>
                        <a:pt x="939" y="131"/>
                      </a:lnTo>
                      <a:lnTo>
                        <a:pt x="919" y="118"/>
                      </a:lnTo>
                      <a:lnTo>
                        <a:pt x="900" y="105"/>
                      </a:lnTo>
                      <a:lnTo>
                        <a:pt x="880" y="92"/>
                      </a:lnTo>
                      <a:lnTo>
                        <a:pt x="860" y="82"/>
                      </a:lnTo>
                      <a:lnTo>
                        <a:pt x="842" y="72"/>
                      </a:lnTo>
                      <a:lnTo>
                        <a:pt x="822" y="62"/>
                      </a:lnTo>
                      <a:lnTo>
                        <a:pt x="804" y="54"/>
                      </a:lnTo>
                      <a:lnTo>
                        <a:pt x="786" y="46"/>
                      </a:lnTo>
                      <a:lnTo>
                        <a:pt x="768" y="40"/>
                      </a:lnTo>
                      <a:lnTo>
                        <a:pt x="758" y="37"/>
                      </a:lnTo>
                      <a:lnTo>
                        <a:pt x="750" y="36"/>
                      </a:lnTo>
                      <a:lnTo>
                        <a:pt x="743" y="35"/>
                      </a:lnTo>
                      <a:lnTo>
                        <a:pt x="738" y="35"/>
                      </a:lnTo>
                      <a:lnTo>
                        <a:pt x="736" y="35"/>
                      </a:lnTo>
                      <a:lnTo>
                        <a:pt x="734" y="35"/>
                      </a:lnTo>
                      <a:lnTo>
                        <a:pt x="733" y="36"/>
                      </a:lnTo>
                      <a:lnTo>
                        <a:pt x="712" y="54"/>
                      </a:lnTo>
                      <a:lnTo>
                        <a:pt x="696" y="74"/>
                      </a:lnTo>
                      <a:lnTo>
                        <a:pt x="682" y="93"/>
                      </a:lnTo>
                      <a:lnTo>
                        <a:pt x="673" y="114"/>
                      </a:lnTo>
                      <a:lnTo>
                        <a:pt x="663" y="136"/>
                      </a:lnTo>
                      <a:lnTo>
                        <a:pt x="658" y="159"/>
                      </a:lnTo>
                      <a:lnTo>
                        <a:pt x="652" y="182"/>
                      </a:lnTo>
                      <a:lnTo>
                        <a:pt x="646" y="206"/>
                      </a:lnTo>
                      <a:lnTo>
                        <a:pt x="650" y="215"/>
                      </a:lnTo>
                      <a:lnTo>
                        <a:pt x="655" y="222"/>
                      </a:lnTo>
                      <a:lnTo>
                        <a:pt x="662" y="227"/>
                      </a:lnTo>
                      <a:lnTo>
                        <a:pt x="669" y="232"/>
                      </a:lnTo>
                      <a:lnTo>
                        <a:pt x="676" y="237"/>
                      </a:lnTo>
                      <a:lnTo>
                        <a:pt x="682" y="243"/>
                      </a:lnTo>
                      <a:lnTo>
                        <a:pt x="685" y="251"/>
                      </a:lnTo>
                      <a:lnTo>
                        <a:pt x="685" y="262"/>
                      </a:lnTo>
                      <a:lnTo>
                        <a:pt x="676" y="264"/>
                      </a:lnTo>
                      <a:lnTo>
                        <a:pt x="668" y="262"/>
                      </a:lnTo>
                      <a:lnTo>
                        <a:pt x="659" y="258"/>
                      </a:lnTo>
                      <a:lnTo>
                        <a:pt x="651" y="252"/>
                      </a:lnTo>
                      <a:lnTo>
                        <a:pt x="643" y="248"/>
                      </a:lnTo>
                      <a:lnTo>
                        <a:pt x="635" y="247"/>
                      </a:lnTo>
                      <a:lnTo>
                        <a:pt x="628" y="250"/>
                      </a:lnTo>
                      <a:lnTo>
                        <a:pt x="621" y="260"/>
                      </a:lnTo>
                      <a:lnTo>
                        <a:pt x="615" y="270"/>
                      </a:lnTo>
                      <a:lnTo>
                        <a:pt x="613" y="279"/>
                      </a:lnTo>
                      <a:lnTo>
                        <a:pt x="609" y="287"/>
                      </a:lnTo>
                      <a:lnTo>
                        <a:pt x="601" y="295"/>
                      </a:lnTo>
                      <a:lnTo>
                        <a:pt x="600" y="283"/>
                      </a:lnTo>
                      <a:lnTo>
                        <a:pt x="599" y="271"/>
                      </a:lnTo>
                      <a:lnTo>
                        <a:pt x="600" y="259"/>
                      </a:lnTo>
                      <a:lnTo>
                        <a:pt x="604" y="248"/>
                      </a:lnTo>
                      <a:lnTo>
                        <a:pt x="619" y="229"/>
                      </a:lnTo>
                      <a:lnTo>
                        <a:pt x="610" y="207"/>
                      </a:lnTo>
                      <a:lnTo>
                        <a:pt x="600" y="212"/>
                      </a:lnTo>
                      <a:lnTo>
                        <a:pt x="592" y="218"/>
                      </a:lnTo>
                      <a:lnTo>
                        <a:pt x="586" y="225"/>
                      </a:lnTo>
                      <a:lnTo>
                        <a:pt x="583" y="233"/>
                      </a:lnTo>
                      <a:lnTo>
                        <a:pt x="579" y="242"/>
                      </a:lnTo>
                      <a:lnTo>
                        <a:pt x="578" y="251"/>
                      </a:lnTo>
                      <a:lnTo>
                        <a:pt x="577" y="262"/>
                      </a:lnTo>
                      <a:lnTo>
                        <a:pt x="576" y="273"/>
                      </a:lnTo>
                      <a:lnTo>
                        <a:pt x="577" y="285"/>
                      </a:lnTo>
                      <a:lnTo>
                        <a:pt x="582" y="294"/>
                      </a:lnTo>
                      <a:lnTo>
                        <a:pt x="590" y="303"/>
                      </a:lnTo>
                      <a:lnTo>
                        <a:pt x="599" y="311"/>
                      </a:lnTo>
                      <a:lnTo>
                        <a:pt x="610" y="318"/>
                      </a:lnTo>
                      <a:lnTo>
                        <a:pt x="622" y="324"/>
                      </a:lnTo>
                      <a:lnTo>
                        <a:pt x="634" y="329"/>
                      </a:lnTo>
                      <a:lnTo>
                        <a:pt x="643" y="335"/>
                      </a:lnTo>
                      <a:lnTo>
                        <a:pt x="652" y="327"/>
                      </a:lnTo>
                      <a:lnTo>
                        <a:pt x="660" y="319"/>
                      </a:lnTo>
                      <a:lnTo>
                        <a:pt x="667" y="310"/>
                      </a:lnTo>
                      <a:lnTo>
                        <a:pt x="673" y="301"/>
                      </a:lnTo>
                      <a:lnTo>
                        <a:pt x="678" y="291"/>
                      </a:lnTo>
                      <a:lnTo>
                        <a:pt x="684" y="281"/>
                      </a:lnTo>
                      <a:lnTo>
                        <a:pt x="690" y="272"/>
                      </a:lnTo>
                      <a:lnTo>
                        <a:pt x="696" y="262"/>
                      </a:lnTo>
                      <a:lnTo>
                        <a:pt x="703" y="267"/>
                      </a:lnTo>
                      <a:lnTo>
                        <a:pt x="704" y="275"/>
                      </a:lnTo>
                      <a:lnTo>
                        <a:pt x="703" y="285"/>
                      </a:lnTo>
                      <a:lnTo>
                        <a:pt x="702" y="294"/>
                      </a:lnTo>
                      <a:lnTo>
                        <a:pt x="698" y="304"/>
                      </a:lnTo>
                      <a:lnTo>
                        <a:pt x="692" y="315"/>
                      </a:lnTo>
                      <a:lnTo>
                        <a:pt x="687" y="325"/>
                      </a:lnTo>
                      <a:lnTo>
                        <a:pt x="683" y="334"/>
                      </a:lnTo>
                      <a:lnTo>
                        <a:pt x="693" y="328"/>
                      </a:lnTo>
                      <a:lnTo>
                        <a:pt x="704" y="321"/>
                      </a:lnTo>
                      <a:lnTo>
                        <a:pt x="711" y="313"/>
                      </a:lnTo>
                      <a:lnTo>
                        <a:pt x="718" y="303"/>
                      </a:lnTo>
                      <a:lnTo>
                        <a:pt x="722" y="293"/>
                      </a:lnTo>
                      <a:lnTo>
                        <a:pt x="726" y="282"/>
                      </a:lnTo>
                      <a:lnTo>
                        <a:pt x="728" y="270"/>
                      </a:lnTo>
                      <a:lnTo>
                        <a:pt x="729" y="258"/>
                      </a:lnTo>
                      <a:lnTo>
                        <a:pt x="727" y="249"/>
                      </a:lnTo>
                      <a:lnTo>
                        <a:pt x="722" y="241"/>
                      </a:lnTo>
                      <a:lnTo>
                        <a:pt x="721" y="233"/>
                      </a:lnTo>
                      <a:lnTo>
                        <a:pt x="728" y="227"/>
                      </a:lnTo>
                      <a:lnTo>
                        <a:pt x="737" y="230"/>
                      </a:lnTo>
                      <a:lnTo>
                        <a:pt x="743" y="237"/>
                      </a:lnTo>
                      <a:lnTo>
                        <a:pt x="745" y="247"/>
                      </a:lnTo>
                      <a:lnTo>
                        <a:pt x="750" y="255"/>
                      </a:lnTo>
                      <a:lnTo>
                        <a:pt x="750" y="277"/>
                      </a:lnTo>
                      <a:lnTo>
                        <a:pt x="746" y="298"/>
                      </a:lnTo>
                      <a:lnTo>
                        <a:pt x="740" y="318"/>
                      </a:lnTo>
                      <a:lnTo>
                        <a:pt x="728" y="336"/>
                      </a:lnTo>
                      <a:lnTo>
                        <a:pt x="722" y="339"/>
                      </a:lnTo>
                      <a:lnTo>
                        <a:pt x="716" y="341"/>
                      </a:lnTo>
                      <a:lnTo>
                        <a:pt x="711" y="344"/>
                      </a:lnTo>
                      <a:lnTo>
                        <a:pt x="705" y="348"/>
                      </a:lnTo>
                      <a:lnTo>
                        <a:pt x="699" y="351"/>
                      </a:lnTo>
                      <a:lnTo>
                        <a:pt x="693" y="354"/>
                      </a:lnTo>
                      <a:lnTo>
                        <a:pt x="688" y="356"/>
                      </a:lnTo>
                      <a:lnTo>
                        <a:pt x="682" y="356"/>
                      </a:lnTo>
                      <a:lnTo>
                        <a:pt x="681" y="359"/>
                      </a:lnTo>
                      <a:lnTo>
                        <a:pt x="681" y="364"/>
                      </a:lnTo>
                      <a:lnTo>
                        <a:pt x="681" y="370"/>
                      </a:lnTo>
                      <a:lnTo>
                        <a:pt x="677" y="373"/>
                      </a:lnTo>
                      <a:lnTo>
                        <a:pt x="667" y="371"/>
                      </a:lnTo>
                      <a:lnTo>
                        <a:pt x="652" y="366"/>
                      </a:lnTo>
                      <a:lnTo>
                        <a:pt x="635" y="358"/>
                      </a:lnTo>
                      <a:lnTo>
                        <a:pt x="615" y="349"/>
                      </a:lnTo>
                      <a:lnTo>
                        <a:pt x="596" y="340"/>
                      </a:lnTo>
                      <a:lnTo>
                        <a:pt x="579" y="329"/>
                      </a:lnTo>
                      <a:lnTo>
                        <a:pt x="566" y="319"/>
                      </a:lnTo>
                      <a:lnTo>
                        <a:pt x="559" y="311"/>
                      </a:lnTo>
                      <a:lnTo>
                        <a:pt x="549" y="328"/>
                      </a:lnTo>
                      <a:lnTo>
                        <a:pt x="543" y="355"/>
                      </a:lnTo>
                      <a:lnTo>
                        <a:pt x="541" y="381"/>
                      </a:lnTo>
                      <a:lnTo>
                        <a:pt x="549" y="403"/>
                      </a:lnTo>
                      <a:lnTo>
                        <a:pt x="559" y="404"/>
                      </a:lnTo>
                      <a:lnTo>
                        <a:pt x="569" y="403"/>
                      </a:lnTo>
                      <a:lnTo>
                        <a:pt x="578" y="401"/>
                      </a:lnTo>
                      <a:lnTo>
                        <a:pt x="587" y="397"/>
                      </a:lnTo>
                      <a:lnTo>
                        <a:pt x="597" y="394"/>
                      </a:lnTo>
                      <a:lnTo>
                        <a:pt x="606" y="389"/>
                      </a:lnTo>
                      <a:lnTo>
                        <a:pt x="615" y="385"/>
                      </a:lnTo>
                      <a:lnTo>
                        <a:pt x="624" y="381"/>
                      </a:lnTo>
                      <a:lnTo>
                        <a:pt x="655" y="396"/>
                      </a:lnTo>
                      <a:lnTo>
                        <a:pt x="540" y="439"/>
                      </a:lnTo>
                      <a:lnTo>
                        <a:pt x="524" y="420"/>
                      </a:lnTo>
                      <a:lnTo>
                        <a:pt x="515" y="397"/>
                      </a:lnTo>
                      <a:lnTo>
                        <a:pt x="511" y="373"/>
                      </a:lnTo>
                      <a:lnTo>
                        <a:pt x="508" y="349"/>
                      </a:lnTo>
                      <a:lnTo>
                        <a:pt x="511" y="336"/>
                      </a:lnTo>
                      <a:lnTo>
                        <a:pt x="518" y="324"/>
                      </a:lnTo>
                      <a:lnTo>
                        <a:pt x="526" y="311"/>
                      </a:lnTo>
                      <a:lnTo>
                        <a:pt x="536" y="298"/>
                      </a:lnTo>
                      <a:lnTo>
                        <a:pt x="544" y="288"/>
                      </a:lnTo>
                      <a:lnTo>
                        <a:pt x="552" y="280"/>
                      </a:lnTo>
                      <a:lnTo>
                        <a:pt x="556" y="274"/>
                      </a:lnTo>
                      <a:lnTo>
                        <a:pt x="559" y="272"/>
                      </a:lnTo>
                      <a:lnTo>
                        <a:pt x="560" y="257"/>
                      </a:lnTo>
                      <a:lnTo>
                        <a:pt x="562" y="241"/>
                      </a:lnTo>
                      <a:lnTo>
                        <a:pt x="566" y="227"/>
                      </a:lnTo>
                      <a:lnTo>
                        <a:pt x="571" y="213"/>
                      </a:lnTo>
                      <a:lnTo>
                        <a:pt x="579" y="201"/>
                      </a:lnTo>
                      <a:lnTo>
                        <a:pt x="590" y="190"/>
                      </a:lnTo>
                      <a:lnTo>
                        <a:pt x="602" y="181"/>
                      </a:lnTo>
                      <a:lnTo>
                        <a:pt x="619" y="173"/>
                      </a:lnTo>
                      <a:lnTo>
                        <a:pt x="615" y="169"/>
                      </a:lnTo>
                      <a:lnTo>
                        <a:pt x="604" y="161"/>
                      </a:lnTo>
                      <a:lnTo>
                        <a:pt x="587" y="150"/>
                      </a:lnTo>
                      <a:lnTo>
                        <a:pt x="567" y="135"/>
                      </a:lnTo>
                      <a:lnTo>
                        <a:pt x="545" y="120"/>
                      </a:lnTo>
                      <a:lnTo>
                        <a:pt x="522" y="104"/>
                      </a:lnTo>
                      <a:lnTo>
                        <a:pt x="499" y="89"/>
                      </a:lnTo>
                      <a:lnTo>
                        <a:pt x="479" y="76"/>
                      </a:lnTo>
                      <a:lnTo>
                        <a:pt x="471" y="83"/>
                      </a:lnTo>
                      <a:lnTo>
                        <a:pt x="464" y="93"/>
                      </a:lnTo>
                      <a:lnTo>
                        <a:pt x="457" y="104"/>
                      </a:lnTo>
                      <a:lnTo>
                        <a:pt x="452" y="114"/>
                      </a:lnTo>
                      <a:lnTo>
                        <a:pt x="560" y="189"/>
                      </a:lnTo>
                      <a:lnTo>
                        <a:pt x="547" y="210"/>
                      </a:lnTo>
                      <a:lnTo>
                        <a:pt x="426" y="134"/>
                      </a:lnTo>
                      <a:lnTo>
                        <a:pt x="411" y="143"/>
                      </a:lnTo>
                      <a:lnTo>
                        <a:pt x="395" y="152"/>
                      </a:lnTo>
                      <a:lnTo>
                        <a:pt x="380" y="161"/>
                      </a:lnTo>
                      <a:lnTo>
                        <a:pt x="366" y="171"/>
                      </a:lnTo>
                      <a:lnTo>
                        <a:pt x="351" y="180"/>
                      </a:lnTo>
                      <a:lnTo>
                        <a:pt x="336" y="189"/>
                      </a:lnTo>
                      <a:lnTo>
                        <a:pt x="322" y="198"/>
                      </a:lnTo>
                      <a:lnTo>
                        <a:pt x="307" y="207"/>
                      </a:lnTo>
                      <a:lnTo>
                        <a:pt x="293" y="215"/>
                      </a:lnTo>
                      <a:lnTo>
                        <a:pt x="279" y="225"/>
                      </a:lnTo>
                      <a:lnTo>
                        <a:pt x="264" y="234"/>
                      </a:lnTo>
                      <a:lnTo>
                        <a:pt x="249" y="243"/>
                      </a:lnTo>
                      <a:lnTo>
                        <a:pt x="235" y="252"/>
                      </a:lnTo>
                      <a:lnTo>
                        <a:pt x="220" y="262"/>
                      </a:lnTo>
                      <a:lnTo>
                        <a:pt x="204" y="272"/>
                      </a:lnTo>
                      <a:lnTo>
                        <a:pt x="189" y="281"/>
                      </a:lnTo>
                      <a:lnTo>
                        <a:pt x="166" y="317"/>
                      </a:lnTo>
                      <a:lnTo>
                        <a:pt x="140" y="373"/>
                      </a:lnTo>
                      <a:lnTo>
                        <a:pt x="116" y="445"/>
                      </a:lnTo>
                      <a:lnTo>
                        <a:pt x="93" y="522"/>
                      </a:lnTo>
                      <a:lnTo>
                        <a:pt x="72" y="601"/>
                      </a:lnTo>
                      <a:lnTo>
                        <a:pt x="54" y="675"/>
                      </a:lnTo>
                      <a:lnTo>
                        <a:pt x="39" y="737"/>
                      </a:lnTo>
                      <a:lnTo>
                        <a:pt x="29" y="781"/>
                      </a:lnTo>
                      <a:lnTo>
                        <a:pt x="22" y="781"/>
                      </a:lnTo>
                      <a:lnTo>
                        <a:pt x="14" y="781"/>
                      </a:lnTo>
                      <a:lnTo>
                        <a:pt x="7" y="780"/>
                      </a:lnTo>
                      <a:lnTo>
                        <a:pt x="0" y="776"/>
                      </a:lnTo>
                      <a:lnTo>
                        <a:pt x="3" y="756"/>
                      </a:lnTo>
                      <a:lnTo>
                        <a:pt x="14" y="701"/>
                      </a:lnTo>
                      <a:lnTo>
                        <a:pt x="30" y="623"/>
                      </a:lnTo>
                      <a:lnTo>
                        <a:pt x="49" y="532"/>
                      </a:lnTo>
                      <a:lnTo>
                        <a:pt x="74" y="438"/>
                      </a:lnTo>
                      <a:lnTo>
                        <a:pt x="99" y="351"/>
                      </a:lnTo>
                      <a:lnTo>
                        <a:pt x="128" y="282"/>
                      </a:lnTo>
                      <a:lnTo>
                        <a:pt x="155" y="242"/>
                      </a:lnTo>
                      <a:lnTo>
                        <a:pt x="158" y="241"/>
                      </a:lnTo>
                      <a:lnTo>
                        <a:pt x="166" y="236"/>
                      </a:lnTo>
                      <a:lnTo>
                        <a:pt x="177" y="230"/>
                      </a:lnTo>
                      <a:lnTo>
                        <a:pt x="193" y="222"/>
                      </a:lnTo>
                      <a:lnTo>
                        <a:pt x="212" y="213"/>
                      </a:lnTo>
                      <a:lnTo>
                        <a:pt x="233" y="203"/>
                      </a:lnTo>
                      <a:lnTo>
                        <a:pt x="255" y="190"/>
                      </a:lnTo>
                      <a:lnTo>
                        <a:pt x="279" y="179"/>
                      </a:lnTo>
                      <a:lnTo>
                        <a:pt x="302" y="166"/>
                      </a:lnTo>
                      <a:lnTo>
                        <a:pt x="325" y="153"/>
                      </a:lnTo>
                      <a:lnTo>
                        <a:pt x="348" y="142"/>
                      </a:lnTo>
                      <a:lnTo>
                        <a:pt x="367" y="130"/>
                      </a:lnTo>
                      <a:lnTo>
                        <a:pt x="386" y="120"/>
                      </a:lnTo>
                      <a:lnTo>
                        <a:pt x="401" y="111"/>
                      </a:lnTo>
                      <a:lnTo>
                        <a:pt x="412" y="104"/>
                      </a:lnTo>
                      <a:lnTo>
                        <a:pt x="419" y="99"/>
                      </a:lnTo>
                      <a:lnTo>
                        <a:pt x="425" y="93"/>
                      </a:lnTo>
                      <a:lnTo>
                        <a:pt x="432" y="83"/>
                      </a:lnTo>
                      <a:lnTo>
                        <a:pt x="441" y="72"/>
                      </a:lnTo>
                      <a:lnTo>
                        <a:pt x="450" y="59"/>
                      </a:lnTo>
                      <a:lnTo>
                        <a:pt x="460" y="47"/>
                      </a:lnTo>
                      <a:lnTo>
                        <a:pt x="470" y="39"/>
                      </a:lnTo>
                      <a:lnTo>
                        <a:pt x="479" y="34"/>
                      </a:lnTo>
                      <a:lnTo>
                        <a:pt x="488" y="35"/>
                      </a:lnTo>
                      <a:lnTo>
                        <a:pt x="498" y="42"/>
                      </a:lnTo>
                      <a:lnTo>
                        <a:pt x="511" y="52"/>
                      </a:lnTo>
                      <a:lnTo>
                        <a:pt x="530" y="65"/>
                      </a:lnTo>
                      <a:lnTo>
                        <a:pt x="552" y="78"/>
                      </a:lnTo>
                      <a:lnTo>
                        <a:pt x="574" y="93"/>
                      </a:lnTo>
                      <a:lnTo>
                        <a:pt x="596" y="108"/>
                      </a:lnTo>
                      <a:lnTo>
                        <a:pt x="614" y="121"/>
                      </a:lnTo>
                      <a:lnTo>
                        <a:pt x="629" y="130"/>
                      </a:lnTo>
                      <a:lnTo>
                        <a:pt x="638" y="110"/>
                      </a:lnTo>
                      <a:lnTo>
                        <a:pt x="649" y="87"/>
                      </a:lnTo>
                      <a:lnTo>
                        <a:pt x="659" y="63"/>
                      </a:lnTo>
                      <a:lnTo>
                        <a:pt x="672" y="42"/>
                      </a:lnTo>
                      <a:lnTo>
                        <a:pt x="687" y="23"/>
                      </a:lnTo>
                      <a:lnTo>
                        <a:pt x="704" y="8"/>
                      </a:lnTo>
                      <a:lnTo>
                        <a:pt x="726" y="0"/>
                      </a:lnTo>
                      <a:lnTo>
                        <a:pt x="751" y="0"/>
                      </a:lnTo>
                      <a:lnTo>
                        <a:pt x="760" y="2"/>
                      </a:lnTo>
                      <a:lnTo>
                        <a:pt x="772" y="5"/>
                      </a:lnTo>
                      <a:lnTo>
                        <a:pt x="783" y="9"/>
                      </a:lnTo>
                      <a:lnTo>
                        <a:pt x="797" y="15"/>
                      </a:lnTo>
                      <a:lnTo>
                        <a:pt x="811" y="21"/>
                      </a:lnTo>
                      <a:lnTo>
                        <a:pt x="826" y="28"/>
                      </a:lnTo>
                      <a:lnTo>
                        <a:pt x="842" y="35"/>
                      </a:lnTo>
                      <a:lnTo>
                        <a:pt x="857" y="42"/>
                      </a:lnTo>
                      <a:lnTo>
                        <a:pt x="872" y="50"/>
                      </a:lnTo>
                      <a:lnTo>
                        <a:pt x="887" y="58"/>
                      </a:lnTo>
                      <a:lnTo>
                        <a:pt x="901" y="66"/>
                      </a:lnTo>
                      <a:lnTo>
                        <a:pt x="915" y="74"/>
                      </a:lnTo>
                      <a:lnTo>
                        <a:pt x="926" y="81"/>
                      </a:lnTo>
                      <a:lnTo>
                        <a:pt x="937" y="88"/>
                      </a:lnTo>
                      <a:lnTo>
                        <a:pt x="946" y="95"/>
                      </a:lnTo>
                      <a:lnTo>
                        <a:pt x="953" y="100"/>
                      </a:lnTo>
                      <a:lnTo>
                        <a:pt x="958" y="95"/>
                      </a:lnTo>
                      <a:lnTo>
                        <a:pt x="964" y="89"/>
                      </a:lnTo>
                      <a:lnTo>
                        <a:pt x="970" y="84"/>
                      </a:lnTo>
                      <a:lnTo>
                        <a:pt x="978" y="81"/>
                      </a:lnTo>
                      <a:lnTo>
                        <a:pt x="998" y="77"/>
                      </a:lnTo>
                      <a:lnTo>
                        <a:pt x="1015" y="76"/>
                      </a:lnTo>
                      <a:lnTo>
                        <a:pt x="1032" y="77"/>
                      </a:lnTo>
                      <a:lnTo>
                        <a:pt x="1048" y="81"/>
                      </a:lnTo>
                      <a:lnTo>
                        <a:pt x="1064" y="88"/>
                      </a:lnTo>
                      <a:lnTo>
                        <a:pt x="1083" y="96"/>
                      </a:lnTo>
                      <a:lnTo>
                        <a:pt x="1101" y="106"/>
                      </a:lnTo>
                      <a:lnTo>
                        <a:pt x="1123" y="118"/>
                      </a:lnTo>
                      <a:lnTo>
                        <a:pt x="1144" y="130"/>
                      </a:lnTo>
                      <a:lnTo>
                        <a:pt x="1165" y="143"/>
                      </a:lnTo>
                      <a:lnTo>
                        <a:pt x="1184" y="156"/>
                      </a:lnTo>
                      <a:lnTo>
                        <a:pt x="1204" y="169"/>
                      </a:lnTo>
                      <a:lnTo>
                        <a:pt x="1223" y="183"/>
                      </a:lnTo>
                      <a:lnTo>
                        <a:pt x="1243" y="198"/>
                      </a:lnTo>
                      <a:lnTo>
                        <a:pt x="1261" y="213"/>
                      </a:lnTo>
                      <a:lnTo>
                        <a:pt x="1281" y="229"/>
                      </a:lnTo>
                      <a:lnTo>
                        <a:pt x="1295" y="244"/>
                      </a:lnTo>
                      <a:lnTo>
                        <a:pt x="1306" y="259"/>
                      </a:lnTo>
                      <a:lnTo>
                        <a:pt x="1316" y="273"/>
                      </a:lnTo>
                      <a:lnTo>
                        <a:pt x="1322" y="287"/>
                      </a:lnTo>
                      <a:lnTo>
                        <a:pt x="1327" y="300"/>
                      </a:lnTo>
                      <a:lnTo>
                        <a:pt x="1331" y="313"/>
                      </a:lnTo>
                      <a:lnTo>
                        <a:pt x="1332" y="327"/>
                      </a:lnTo>
                      <a:lnTo>
                        <a:pt x="1332" y="341"/>
                      </a:lnTo>
                      <a:lnTo>
                        <a:pt x="1331" y="349"/>
                      </a:lnTo>
                      <a:lnTo>
                        <a:pt x="1328" y="356"/>
                      </a:lnTo>
                      <a:lnTo>
                        <a:pt x="1324" y="362"/>
                      </a:lnTo>
                      <a:lnTo>
                        <a:pt x="1317" y="364"/>
                      </a:lnTo>
                      <a:lnTo>
                        <a:pt x="1311" y="356"/>
                      </a:lnTo>
                      <a:lnTo>
                        <a:pt x="1307" y="344"/>
                      </a:lnTo>
                      <a:lnTo>
                        <a:pt x="1306" y="334"/>
                      </a:lnTo>
                      <a:lnTo>
                        <a:pt x="1306" y="323"/>
                      </a:lnTo>
                      <a:lnTo>
                        <a:pt x="1301" y="308"/>
                      </a:lnTo>
                      <a:lnTo>
                        <a:pt x="1294" y="293"/>
                      </a:lnTo>
                      <a:lnTo>
                        <a:pt x="1283" y="279"/>
                      </a:lnTo>
                      <a:lnTo>
                        <a:pt x="1273" y="265"/>
                      </a:lnTo>
                      <a:lnTo>
                        <a:pt x="1260" y="251"/>
                      </a:lnTo>
                      <a:lnTo>
                        <a:pt x="1246" y="239"/>
                      </a:lnTo>
                      <a:lnTo>
                        <a:pt x="1231" y="226"/>
                      </a:lnTo>
                      <a:lnTo>
                        <a:pt x="1215" y="213"/>
                      </a:lnTo>
                      <a:lnTo>
                        <a:pt x="1199" y="202"/>
                      </a:lnTo>
                      <a:lnTo>
                        <a:pt x="1182" y="190"/>
                      </a:lnTo>
                      <a:lnTo>
                        <a:pt x="1165" y="179"/>
                      </a:lnTo>
                      <a:lnTo>
                        <a:pt x="1147" y="168"/>
                      </a:lnTo>
                      <a:lnTo>
                        <a:pt x="1129" y="158"/>
                      </a:lnTo>
                      <a:lnTo>
                        <a:pt x="1113" y="148"/>
                      </a:lnTo>
                      <a:lnTo>
                        <a:pt x="1096" y="137"/>
                      </a:lnTo>
                      <a:lnTo>
                        <a:pt x="1079" y="127"/>
                      </a:lnTo>
                      <a:lnTo>
                        <a:pt x="1067" y="121"/>
                      </a:lnTo>
                      <a:lnTo>
                        <a:pt x="1054" y="114"/>
                      </a:lnTo>
                      <a:lnTo>
                        <a:pt x="1043" y="110"/>
                      </a:lnTo>
                      <a:lnTo>
                        <a:pt x="1030" y="105"/>
                      </a:lnTo>
                      <a:lnTo>
                        <a:pt x="1017" y="104"/>
                      </a:lnTo>
                      <a:lnTo>
                        <a:pt x="1006" y="105"/>
                      </a:lnTo>
                      <a:lnTo>
                        <a:pt x="994" y="111"/>
                      </a:lnTo>
                      <a:lnTo>
                        <a:pt x="983" y="120"/>
                      </a:lnTo>
                      <a:lnTo>
                        <a:pt x="988" y="127"/>
                      </a:lnTo>
                      <a:lnTo>
                        <a:pt x="994" y="133"/>
                      </a:lnTo>
                      <a:lnTo>
                        <a:pt x="1000" y="138"/>
                      </a:lnTo>
                      <a:lnTo>
                        <a:pt x="1007" y="144"/>
                      </a:lnTo>
                      <a:lnTo>
                        <a:pt x="1013" y="149"/>
                      </a:lnTo>
                      <a:lnTo>
                        <a:pt x="1019" y="154"/>
                      </a:lnTo>
                      <a:lnTo>
                        <a:pt x="1026" y="160"/>
                      </a:lnTo>
                      <a:lnTo>
                        <a:pt x="1032" y="166"/>
                      </a:lnTo>
                      <a:lnTo>
                        <a:pt x="1049" y="169"/>
                      </a:lnTo>
                      <a:lnTo>
                        <a:pt x="1067" y="175"/>
                      </a:lnTo>
                      <a:lnTo>
                        <a:pt x="1083" y="181"/>
                      </a:lnTo>
                      <a:lnTo>
                        <a:pt x="1100" y="188"/>
                      </a:lnTo>
                      <a:lnTo>
                        <a:pt x="1117" y="196"/>
                      </a:lnTo>
                      <a:lnTo>
                        <a:pt x="1134" y="204"/>
                      </a:lnTo>
                      <a:lnTo>
                        <a:pt x="1151" y="213"/>
                      </a:lnTo>
                      <a:lnTo>
                        <a:pt x="1166" y="222"/>
                      </a:lnTo>
                      <a:lnTo>
                        <a:pt x="1181" y="233"/>
                      </a:lnTo>
                      <a:lnTo>
                        <a:pt x="1196" y="243"/>
                      </a:lnTo>
                      <a:lnTo>
                        <a:pt x="1210" y="253"/>
                      </a:lnTo>
                      <a:lnTo>
                        <a:pt x="1222" y="264"/>
                      </a:lnTo>
                      <a:lnTo>
                        <a:pt x="1235" y="274"/>
                      </a:lnTo>
                      <a:lnTo>
                        <a:pt x="1245" y="286"/>
                      </a:lnTo>
                      <a:lnTo>
                        <a:pt x="1256" y="296"/>
                      </a:lnTo>
                      <a:lnTo>
                        <a:pt x="1264" y="306"/>
                      </a:lnTo>
                      <a:lnTo>
                        <a:pt x="1264" y="313"/>
                      </a:lnTo>
                      <a:lnTo>
                        <a:pt x="1264" y="321"/>
                      </a:lnTo>
                      <a:lnTo>
                        <a:pt x="1263" y="329"/>
                      </a:lnTo>
                      <a:lnTo>
                        <a:pt x="1260" y="338"/>
                      </a:lnTo>
                      <a:lnTo>
                        <a:pt x="1250" y="325"/>
                      </a:lnTo>
                      <a:lnTo>
                        <a:pt x="1243" y="315"/>
                      </a:lnTo>
                      <a:lnTo>
                        <a:pt x="1236" y="305"/>
                      </a:lnTo>
                      <a:lnTo>
                        <a:pt x="1228" y="297"/>
                      </a:lnTo>
                      <a:lnTo>
                        <a:pt x="1208" y="281"/>
                      </a:lnTo>
                      <a:lnTo>
                        <a:pt x="1190" y="265"/>
                      </a:lnTo>
                      <a:lnTo>
                        <a:pt x="1170" y="250"/>
                      </a:lnTo>
                      <a:lnTo>
                        <a:pt x="1150" y="235"/>
                      </a:lnTo>
                      <a:lnTo>
                        <a:pt x="1129" y="222"/>
                      </a:lnTo>
                      <a:lnTo>
                        <a:pt x="1107" y="211"/>
                      </a:lnTo>
                      <a:lnTo>
                        <a:pt x="1084" y="202"/>
                      </a:lnTo>
                      <a:lnTo>
                        <a:pt x="1060" y="195"/>
                      </a:lnTo>
                      <a:lnTo>
                        <a:pt x="1066" y="201"/>
                      </a:lnTo>
                      <a:lnTo>
                        <a:pt x="1070" y="206"/>
                      </a:lnTo>
                      <a:lnTo>
                        <a:pt x="1075" y="213"/>
                      </a:lnTo>
                      <a:lnTo>
                        <a:pt x="1079" y="220"/>
                      </a:lnTo>
                      <a:lnTo>
                        <a:pt x="1084" y="227"/>
                      </a:lnTo>
                      <a:lnTo>
                        <a:pt x="1087" y="234"/>
                      </a:lnTo>
                      <a:lnTo>
                        <a:pt x="1092" y="242"/>
                      </a:lnTo>
                      <a:lnTo>
                        <a:pt x="1096" y="249"/>
                      </a:lnTo>
                      <a:lnTo>
                        <a:pt x="1100" y="250"/>
                      </a:lnTo>
                      <a:lnTo>
                        <a:pt x="1108" y="250"/>
                      </a:lnTo>
                      <a:lnTo>
                        <a:pt x="1120" y="250"/>
                      </a:lnTo>
                      <a:lnTo>
                        <a:pt x="1131" y="251"/>
                      </a:lnTo>
                      <a:lnTo>
                        <a:pt x="1143" y="255"/>
                      </a:lnTo>
                      <a:lnTo>
                        <a:pt x="1153" y="258"/>
                      </a:lnTo>
                      <a:lnTo>
                        <a:pt x="1160" y="264"/>
                      </a:lnTo>
                      <a:lnTo>
                        <a:pt x="1162" y="272"/>
                      </a:lnTo>
                      <a:lnTo>
                        <a:pt x="1151" y="272"/>
                      </a:lnTo>
                      <a:lnTo>
                        <a:pt x="1140" y="271"/>
                      </a:lnTo>
                      <a:lnTo>
                        <a:pt x="1131" y="271"/>
                      </a:lnTo>
                      <a:lnTo>
                        <a:pt x="1122" y="270"/>
                      </a:lnTo>
                      <a:lnTo>
                        <a:pt x="1114" y="270"/>
                      </a:lnTo>
                      <a:lnTo>
                        <a:pt x="1107" y="270"/>
                      </a:lnTo>
                      <a:lnTo>
                        <a:pt x="1101" y="270"/>
                      </a:lnTo>
                      <a:lnTo>
                        <a:pt x="1096" y="270"/>
                      </a:lnTo>
                      <a:lnTo>
                        <a:pt x="1084" y="3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4" name="Freeform 37"/>
                <p:cNvSpPr>
                  <a:spLocks/>
                </p:cNvSpPr>
                <p:nvPr/>
              </p:nvSpPr>
              <p:spPr bwMode="auto">
                <a:xfrm>
                  <a:off x="1814" y="397"/>
                  <a:ext cx="212" cy="276"/>
                </a:xfrm>
                <a:custGeom>
                  <a:avLst/>
                  <a:gdLst>
                    <a:gd name="T0" fmla="*/ 210 w 423"/>
                    <a:gd name="T1" fmla="*/ 535 h 552"/>
                    <a:gd name="T2" fmla="*/ 280 w 423"/>
                    <a:gd name="T3" fmla="*/ 500 h 552"/>
                    <a:gd name="T4" fmla="*/ 336 w 423"/>
                    <a:gd name="T5" fmla="*/ 454 h 552"/>
                    <a:gd name="T6" fmla="*/ 380 w 423"/>
                    <a:gd name="T7" fmla="*/ 398 h 552"/>
                    <a:gd name="T8" fmla="*/ 402 w 423"/>
                    <a:gd name="T9" fmla="*/ 342 h 552"/>
                    <a:gd name="T10" fmla="*/ 417 w 423"/>
                    <a:gd name="T11" fmla="*/ 325 h 552"/>
                    <a:gd name="T12" fmla="*/ 412 w 423"/>
                    <a:gd name="T13" fmla="*/ 312 h 552"/>
                    <a:gd name="T14" fmla="*/ 395 w 423"/>
                    <a:gd name="T15" fmla="*/ 322 h 552"/>
                    <a:gd name="T16" fmla="*/ 357 w 423"/>
                    <a:gd name="T17" fmla="*/ 308 h 552"/>
                    <a:gd name="T18" fmla="*/ 316 w 423"/>
                    <a:gd name="T19" fmla="*/ 233 h 552"/>
                    <a:gd name="T20" fmla="*/ 279 w 423"/>
                    <a:gd name="T21" fmla="*/ 141 h 552"/>
                    <a:gd name="T22" fmla="*/ 219 w 423"/>
                    <a:gd name="T23" fmla="*/ 64 h 552"/>
                    <a:gd name="T24" fmla="*/ 159 w 423"/>
                    <a:gd name="T25" fmla="*/ 41 h 552"/>
                    <a:gd name="T26" fmla="*/ 137 w 423"/>
                    <a:gd name="T27" fmla="*/ 44 h 552"/>
                    <a:gd name="T28" fmla="*/ 123 w 423"/>
                    <a:gd name="T29" fmla="*/ 24 h 552"/>
                    <a:gd name="T30" fmla="*/ 157 w 423"/>
                    <a:gd name="T31" fmla="*/ 18 h 552"/>
                    <a:gd name="T32" fmla="*/ 214 w 423"/>
                    <a:gd name="T33" fmla="*/ 32 h 552"/>
                    <a:gd name="T34" fmla="*/ 309 w 423"/>
                    <a:gd name="T35" fmla="*/ 134 h 552"/>
                    <a:gd name="T36" fmla="*/ 356 w 423"/>
                    <a:gd name="T37" fmla="*/ 238 h 552"/>
                    <a:gd name="T38" fmla="*/ 373 w 423"/>
                    <a:gd name="T39" fmla="*/ 268 h 552"/>
                    <a:gd name="T40" fmla="*/ 389 w 423"/>
                    <a:gd name="T41" fmla="*/ 264 h 552"/>
                    <a:gd name="T42" fmla="*/ 370 w 423"/>
                    <a:gd name="T43" fmla="*/ 216 h 552"/>
                    <a:gd name="T44" fmla="*/ 321 w 423"/>
                    <a:gd name="T45" fmla="*/ 97 h 552"/>
                    <a:gd name="T46" fmla="*/ 237 w 423"/>
                    <a:gd name="T47" fmla="*/ 17 h 552"/>
                    <a:gd name="T48" fmla="*/ 153 w 423"/>
                    <a:gd name="T49" fmla="*/ 0 h 552"/>
                    <a:gd name="T50" fmla="*/ 79 w 423"/>
                    <a:gd name="T51" fmla="*/ 2 h 552"/>
                    <a:gd name="T52" fmla="*/ 43 w 423"/>
                    <a:gd name="T53" fmla="*/ 2 h 552"/>
                    <a:gd name="T54" fmla="*/ 8 w 423"/>
                    <a:gd name="T55" fmla="*/ 13 h 552"/>
                    <a:gd name="T56" fmla="*/ 8 w 423"/>
                    <a:gd name="T57" fmla="*/ 36 h 552"/>
                    <a:gd name="T58" fmla="*/ 40 w 423"/>
                    <a:gd name="T59" fmla="*/ 56 h 552"/>
                    <a:gd name="T60" fmla="*/ 49 w 423"/>
                    <a:gd name="T61" fmla="*/ 80 h 552"/>
                    <a:gd name="T62" fmla="*/ 61 w 423"/>
                    <a:gd name="T63" fmla="*/ 74 h 552"/>
                    <a:gd name="T64" fmla="*/ 31 w 423"/>
                    <a:gd name="T65" fmla="*/ 26 h 552"/>
                    <a:gd name="T66" fmla="*/ 49 w 423"/>
                    <a:gd name="T67" fmla="*/ 17 h 552"/>
                    <a:gd name="T68" fmla="*/ 77 w 423"/>
                    <a:gd name="T69" fmla="*/ 17 h 552"/>
                    <a:gd name="T70" fmla="*/ 111 w 423"/>
                    <a:gd name="T71" fmla="*/ 69 h 552"/>
                    <a:gd name="T72" fmla="*/ 82 w 423"/>
                    <a:gd name="T73" fmla="*/ 81 h 552"/>
                    <a:gd name="T74" fmla="*/ 49 w 423"/>
                    <a:gd name="T75" fmla="*/ 93 h 552"/>
                    <a:gd name="T76" fmla="*/ 23 w 423"/>
                    <a:gd name="T77" fmla="*/ 77 h 552"/>
                    <a:gd name="T78" fmla="*/ 6 w 423"/>
                    <a:gd name="T79" fmla="*/ 49 h 552"/>
                    <a:gd name="T80" fmla="*/ 22 w 423"/>
                    <a:gd name="T81" fmla="*/ 103 h 552"/>
                    <a:gd name="T82" fmla="*/ 48 w 423"/>
                    <a:gd name="T83" fmla="*/ 120 h 552"/>
                    <a:gd name="T84" fmla="*/ 98 w 423"/>
                    <a:gd name="T85" fmla="*/ 105 h 552"/>
                    <a:gd name="T86" fmla="*/ 130 w 423"/>
                    <a:gd name="T87" fmla="*/ 80 h 552"/>
                    <a:gd name="T88" fmla="*/ 137 w 423"/>
                    <a:gd name="T89" fmla="*/ 64 h 552"/>
                    <a:gd name="T90" fmla="*/ 183 w 423"/>
                    <a:gd name="T91" fmla="*/ 66 h 552"/>
                    <a:gd name="T92" fmla="*/ 230 w 423"/>
                    <a:gd name="T93" fmla="*/ 108 h 552"/>
                    <a:gd name="T94" fmla="*/ 275 w 423"/>
                    <a:gd name="T95" fmla="*/ 204 h 552"/>
                    <a:gd name="T96" fmla="*/ 312 w 423"/>
                    <a:gd name="T97" fmla="*/ 299 h 552"/>
                    <a:gd name="T98" fmla="*/ 340 w 423"/>
                    <a:gd name="T99" fmla="*/ 333 h 552"/>
                    <a:gd name="T100" fmla="*/ 377 w 423"/>
                    <a:gd name="T101" fmla="*/ 356 h 552"/>
                    <a:gd name="T102" fmla="*/ 342 w 423"/>
                    <a:gd name="T103" fmla="*/ 415 h 552"/>
                    <a:gd name="T104" fmla="*/ 291 w 423"/>
                    <a:gd name="T105" fmla="*/ 468 h 552"/>
                    <a:gd name="T106" fmla="*/ 225 w 423"/>
                    <a:gd name="T107" fmla="*/ 510 h 552"/>
                    <a:gd name="T108" fmla="*/ 140 w 423"/>
                    <a:gd name="T109" fmla="*/ 534 h 55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23"/>
                    <a:gd name="T166" fmla="*/ 0 h 552"/>
                    <a:gd name="T167" fmla="*/ 423 w 423"/>
                    <a:gd name="T168" fmla="*/ 552 h 55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23" h="552">
                      <a:moveTo>
                        <a:pt x="147" y="552"/>
                      </a:moveTo>
                      <a:lnTo>
                        <a:pt x="169" y="548"/>
                      </a:lnTo>
                      <a:lnTo>
                        <a:pt x="189" y="542"/>
                      </a:lnTo>
                      <a:lnTo>
                        <a:pt x="210" y="535"/>
                      </a:lnTo>
                      <a:lnTo>
                        <a:pt x="228" y="527"/>
                      </a:lnTo>
                      <a:lnTo>
                        <a:pt x="246" y="519"/>
                      </a:lnTo>
                      <a:lnTo>
                        <a:pt x="263" y="510"/>
                      </a:lnTo>
                      <a:lnTo>
                        <a:pt x="280" y="500"/>
                      </a:lnTo>
                      <a:lnTo>
                        <a:pt x="295" y="490"/>
                      </a:lnTo>
                      <a:lnTo>
                        <a:pt x="310" y="479"/>
                      </a:lnTo>
                      <a:lnTo>
                        <a:pt x="324" y="467"/>
                      </a:lnTo>
                      <a:lnTo>
                        <a:pt x="336" y="454"/>
                      </a:lnTo>
                      <a:lnTo>
                        <a:pt x="349" y="441"/>
                      </a:lnTo>
                      <a:lnTo>
                        <a:pt x="359" y="427"/>
                      </a:lnTo>
                      <a:lnTo>
                        <a:pt x="370" y="413"/>
                      </a:lnTo>
                      <a:lnTo>
                        <a:pt x="380" y="398"/>
                      </a:lnTo>
                      <a:lnTo>
                        <a:pt x="388" y="382"/>
                      </a:lnTo>
                      <a:lnTo>
                        <a:pt x="394" y="363"/>
                      </a:lnTo>
                      <a:lnTo>
                        <a:pt x="399" y="351"/>
                      </a:lnTo>
                      <a:lnTo>
                        <a:pt x="402" y="342"/>
                      </a:lnTo>
                      <a:lnTo>
                        <a:pt x="405" y="335"/>
                      </a:lnTo>
                      <a:lnTo>
                        <a:pt x="409" y="331"/>
                      </a:lnTo>
                      <a:lnTo>
                        <a:pt x="412" y="328"/>
                      </a:lnTo>
                      <a:lnTo>
                        <a:pt x="417" y="325"/>
                      </a:lnTo>
                      <a:lnTo>
                        <a:pt x="423" y="323"/>
                      </a:lnTo>
                      <a:lnTo>
                        <a:pt x="423" y="314"/>
                      </a:lnTo>
                      <a:lnTo>
                        <a:pt x="417" y="313"/>
                      </a:lnTo>
                      <a:lnTo>
                        <a:pt x="412" y="312"/>
                      </a:lnTo>
                      <a:lnTo>
                        <a:pt x="408" y="313"/>
                      </a:lnTo>
                      <a:lnTo>
                        <a:pt x="403" y="315"/>
                      </a:lnTo>
                      <a:lnTo>
                        <a:pt x="400" y="318"/>
                      </a:lnTo>
                      <a:lnTo>
                        <a:pt x="395" y="322"/>
                      </a:lnTo>
                      <a:lnTo>
                        <a:pt x="392" y="325"/>
                      </a:lnTo>
                      <a:lnTo>
                        <a:pt x="388" y="329"/>
                      </a:lnTo>
                      <a:lnTo>
                        <a:pt x="371" y="321"/>
                      </a:lnTo>
                      <a:lnTo>
                        <a:pt x="357" y="308"/>
                      </a:lnTo>
                      <a:lnTo>
                        <a:pt x="344" y="293"/>
                      </a:lnTo>
                      <a:lnTo>
                        <a:pt x="334" y="276"/>
                      </a:lnTo>
                      <a:lnTo>
                        <a:pt x="325" y="255"/>
                      </a:lnTo>
                      <a:lnTo>
                        <a:pt x="316" y="233"/>
                      </a:lnTo>
                      <a:lnTo>
                        <a:pt x="308" y="211"/>
                      </a:lnTo>
                      <a:lnTo>
                        <a:pt x="298" y="187"/>
                      </a:lnTo>
                      <a:lnTo>
                        <a:pt x="289" y="164"/>
                      </a:lnTo>
                      <a:lnTo>
                        <a:pt x="279" y="141"/>
                      </a:lnTo>
                      <a:lnTo>
                        <a:pt x="267" y="119"/>
                      </a:lnTo>
                      <a:lnTo>
                        <a:pt x="253" y="99"/>
                      </a:lnTo>
                      <a:lnTo>
                        <a:pt x="238" y="80"/>
                      </a:lnTo>
                      <a:lnTo>
                        <a:pt x="219" y="64"/>
                      </a:lnTo>
                      <a:lnTo>
                        <a:pt x="197" y="51"/>
                      </a:lnTo>
                      <a:lnTo>
                        <a:pt x="172" y="42"/>
                      </a:lnTo>
                      <a:lnTo>
                        <a:pt x="166" y="41"/>
                      </a:lnTo>
                      <a:lnTo>
                        <a:pt x="159" y="41"/>
                      </a:lnTo>
                      <a:lnTo>
                        <a:pt x="153" y="41"/>
                      </a:lnTo>
                      <a:lnTo>
                        <a:pt x="147" y="42"/>
                      </a:lnTo>
                      <a:lnTo>
                        <a:pt x="143" y="43"/>
                      </a:lnTo>
                      <a:lnTo>
                        <a:pt x="137" y="44"/>
                      </a:lnTo>
                      <a:lnTo>
                        <a:pt x="132" y="46"/>
                      </a:lnTo>
                      <a:lnTo>
                        <a:pt x="129" y="47"/>
                      </a:lnTo>
                      <a:lnTo>
                        <a:pt x="113" y="25"/>
                      </a:lnTo>
                      <a:lnTo>
                        <a:pt x="123" y="24"/>
                      </a:lnTo>
                      <a:lnTo>
                        <a:pt x="132" y="21"/>
                      </a:lnTo>
                      <a:lnTo>
                        <a:pt x="140" y="20"/>
                      </a:lnTo>
                      <a:lnTo>
                        <a:pt x="149" y="19"/>
                      </a:lnTo>
                      <a:lnTo>
                        <a:pt x="157" y="18"/>
                      </a:lnTo>
                      <a:lnTo>
                        <a:pt x="165" y="18"/>
                      </a:lnTo>
                      <a:lnTo>
                        <a:pt x="172" y="19"/>
                      </a:lnTo>
                      <a:lnTo>
                        <a:pt x="180" y="20"/>
                      </a:lnTo>
                      <a:lnTo>
                        <a:pt x="214" y="32"/>
                      </a:lnTo>
                      <a:lnTo>
                        <a:pt x="243" y="50"/>
                      </a:lnTo>
                      <a:lnTo>
                        <a:pt x="268" y="74"/>
                      </a:lnTo>
                      <a:lnTo>
                        <a:pt x="290" y="103"/>
                      </a:lnTo>
                      <a:lnTo>
                        <a:pt x="309" y="134"/>
                      </a:lnTo>
                      <a:lnTo>
                        <a:pt x="325" y="168"/>
                      </a:lnTo>
                      <a:lnTo>
                        <a:pt x="339" y="200"/>
                      </a:lnTo>
                      <a:lnTo>
                        <a:pt x="351" y="230"/>
                      </a:lnTo>
                      <a:lnTo>
                        <a:pt x="356" y="238"/>
                      </a:lnTo>
                      <a:lnTo>
                        <a:pt x="361" y="247"/>
                      </a:lnTo>
                      <a:lnTo>
                        <a:pt x="364" y="255"/>
                      </a:lnTo>
                      <a:lnTo>
                        <a:pt x="369" y="262"/>
                      </a:lnTo>
                      <a:lnTo>
                        <a:pt x="373" y="268"/>
                      </a:lnTo>
                      <a:lnTo>
                        <a:pt x="379" y="271"/>
                      </a:lnTo>
                      <a:lnTo>
                        <a:pt x="386" y="274"/>
                      </a:lnTo>
                      <a:lnTo>
                        <a:pt x="394" y="274"/>
                      </a:lnTo>
                      <a:lnTo>
                        <a:pt x="389" y="264"/>
                      </a:lnTo>
                      <a:lnTo>
                        <a:pt x="387" y="257"/>
                      </a:lnTo>
                      <a:lnTo>
                        <a:pt x="385" y="252"/>
                      </a:lnTo>
                      <a:lnTo>
                        <a:pt x="382" y="245"/>
                      </a:lnTo>
                      <a:lnTo>
                        <a:pt x="370" y="216"/>
                      </a:lnTo>
                      <a:lnTo>
                        <a:pt x="358" y="187"/>
                      </a:lnTo>
                      <a:lnTo>
                        <a:pt x="347" y="156"/>
                      </a:lnTo>
                      <a:lnTo>
                        <a:pt x="335" y="126"/>
                      </a:lnTo>
                      <a:lnTo>
                        <a:pt x="321" y="97"/>
                      </a:lnTo>
                      <a:lnTo>
                        <a:pt x="305" y="71"/>
                      </a:lnTo>
                      <a:lnTo>
                        <a:pt x="284" y="48"/>
                      </a:lnTo>
                      <a:lnTo>
                        <a:pt x="258" y="28"/>
                      </a:lnTo>
                      <a:lnTo>
                        <a:pt x="237" y="17"/>
                      </a:lnTo>
                      <a:lnTo>
                        <a:pt x="215" y="9"/>
                      </a:lnTo>
                      <a:lnTo>
                        <a:pt x="195" y="3"/>
                      </a:lnTo>
                      <a:lnTo>
                        <a:pt x="174" y="1"/>
                      </a:lnTo>
                      <a:lnTo>
                        <a:pt x="153" y="0"/>
                      </a:lnTo>
                      <a:lnTo>
                        <a:pt x="132" y="1"/>
                      </a:lnTo>
                      <a:lnTo>
                        <a:pt x="113" y="4"/>
                      </a:lnTo>
                      <a:lnTo>
                        <a:pt x="93" y="9"/>
                      </a:lnTo>
                      <a:lnTo>
                        <a:pt x="79" y="2"/>
                      </a:lnTo>
                      <a:lnTo>
                        <a:pt x="69" y="1"/>
                      </a:lnTo>
                      <a:lnTo>
                        <a:pt x="60" y="0"/>
                      </a:lnTo>
                      <a:lnTo>
                        <a:pt x="52" y="1"/>
                      </a:lnTo>
                      <a:lnTo>
                        <a:pt x="43" y="2"/>
                      </a:lnTo>
                      <a:lnTo>
                        <a:pt x="34" y="4"/>
                      </a:lnTo>
                      <a:lnTo>
                        <a:pt x="26" y="6"/>
                      </a:lnTo>
                      <a:lnTo>
                        <a:pt x="17" y="10"/>
                      </a:lnTo>
                      <a:lnTo>
                        <a:pt x="8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8" y="36"/>
                      </a:lnTo>
                      <a:lnTo>
                        <a:pt x="20" y="38"/>
                      </a:lnTo>
                      <a:lnTo>
                        <a:pt x="28" y="42"/>
                      </a:lnTo>
                      <a:lnTo>
                        <a:pt x="34" y="49"/>
                      </a:lnTo>
                      <a:lnTo>
                        <a:pt x="40" y="56"/>
                      </a:lnTo>
                      <a:lnTo>
                        <a:pt x="45" y="65"/>
                      </a:lnTo>
                      <a:lnTo>
                        <a:pt x="47" y="72"/>
                      </a:lnTo>
                      <a:lnTo>
                        <a:pt x="48" y="78"/>
                      </a:lnTo>
                      <a:lnTo>
                        <a:pt x="49" y="80"/>
                      </a:lnTo>
                      <a:lnTo>
                        <a:pt x="53" y="80"/>
                      </a:lnTo>
                      <a:lnTo>
                        <a:pt x="56" y="79"/>
                      </a:lnTo>
                      <a:lnTo>
                        <a:pt x="59" y="77"/>
                      </a:lnTo>
                      <a:lnTo>
                        <a:pt x="61" y="74"/>
                      </a:lnTo>
                      <a:lnTo>
                        <a:pt x="59" y="59"/>
                      </a:lnTo>
                      <a:lnTo>
                        <a:pt x="53" y="47"/>
                      </a:lnTo>
                      <a:lnTo>
                        <a:pt x="44" y="35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8" y="21"/>
                      </a:lnTo>
                      <a:lnTo>
                        <a:pt x="44" y="19"/>
                      </a:lnTo>
                      <a:lnTo>
                        <a:pt x="49" y="17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0" y="14"/>
                      </a:lnTo>
                      <a:lnTo>
                        <a:pt x="77" y="17"/>
                      </a:lnTo>
                      <a:lnTo>
                        <a:pt x="90" y="28"/>
                      </a:lnTo>
                      <a:lnTo>
                        <a:pt x="99" y="41"/>
                      </a:lnTo>
                      <a:lnTo>
                        <a:pt x="105" y="55"/>
                      </a:lnTo>
                      <a:lnTo>
                        <a:pt x="111" y="69"/>
                      </a:lnTo>
                      <a:lnTo>
                        <a:pt x="104" y="72"/>
                      </a:lnTo>
                      <a:lnTo>
                        <a:pt x="97" y="76"/>
                      </a:lnTo>
                      <a:lnTo>
                        <a:pt x="89" y="79"/>
                      </a:lnTo>
                      <a:lnTo>
                        <a:pt x="82" y="81"/>
                      </a:lnTo>
                      <a:lnTo>
                        <a:pt x="74" y="85"/>
                      </a:lnTo>
                      <a:lnTo>
                        <a:pt x="66" y="87"/>
                      </a:lnTo>
                      <a:lnTo>
                        <a:pt x="58" y="89"/>
                      </a:lnTo>
                      <a:lnTo>
                        <a:pt x="49" y="93"/>
                      </a:lnTo>
                      <a:lnTo>
                        <a:pt x="43" y="90"/>
                      </a:lnTo>
                      <a:lnTo>
                        <a:pt x="36" y="87"/>
                      </a:lnTo>
                      <a:lnTo>
                        <a:pt x="29" y="82"/>
                      </a:lnTo>
                      <a:lnTo>
                        <a:pt x="23" y="77"/>
                      </a:lnTo>
                      <a:lnTo>
                        <a:pt x="18" y="70"/>
                      </a:lnTo>
                      <a:lnTo>
                        <a:pt x="14" y="63"/>
                      </a:lnTo>
                      <a:lnTo>
                        <a:pt x="9" y="56"/>
                      </a:lnTo>
                      <a:lnTo>
                        <a:pt x="6" y="49"/>
                      </a:lnTo>
                      <a:lnTo>
                        <a:pt x="3" y="66"/>
                      </a:lnTo>
                      <a:lnTo>
                        <a:pt x="7" y="80"/>
                      </a:lnTo>
                      <a:lnTo>
                        <a:pt x="14" y="93"/>
                      </a:lnTo>
                      <a:lnTo>
                        <a:pt x="22" y="103"/>
                      </a:lnTo>
                      <a:lnTo>
                        <a:pt x="31" y="110"/>
                      </a:lnTo>
                      <a:lnTo>
                        <a:pt x="40" y="116"/>
                      </a:lnTo>
                      <a:lnTo>
                        <a:pt x="46" y="119"/>
                      </a:lnTo>
                      <a:lnTo>
                        <a:pt x="48" y="120"/>
                      </a:lnTo>
                      <a:lnTo>
                        <a:pt x="61" y="118"/>
                      </a:lnTo>
                      <a:lnTo>
                        <a:pt x="74" y="115"/>
                      </a:lnTo>
                      <a:lnTo>
                        <a:pt x="86" y="110"/>
                      </a:lnTo>
                      <a:lnTo>
                        <a:pt x="98" y="105"/>
                      </a:lnTo>
                      <a:lnTo>
                        <a:pt x="108" y="100"/>
                      </a:lnTo>
                      <a:lnTo>
                        <a:pt x="117" y="94"/>
                      </a:lnTo>
                      <a:lnTo>
                        <a:pt x="125" y="87"/>
                      </a:lnTo>
                      <a:lnTo>
                        <a:pt x="130" y="80"/>
                      </a:lnTo>
                      <a:lnTo>
                        <a:pt x="130" y="74"/>
                      </a:lnTo>
                      <a:lnTo>
                        <a:pt x="131" y="70"/>
                      </a:lnTo>
                      <a:lnTo>
                        <a:pt x="134" y="66"/>
                      </a:lnTo>
                      <a:lnTo>
                        <a:pt x="137" y="64"/>
                      </a:lnTo>
                      <a:lnTo>
                        <a:pt x="149" y="62"/>
                      </a:lnTo>
                      <a:lnTo>
                        <a:pt x="159" y="61"/>
                      </a:lnTo>
                      <a:lnTo>
                        <a:pt x="170" y="63"/>
                      </a:lnTo>
                      <a:lnTo>
                        <a:pt x="183" y="66"/>
                      </a:lnTo>
                      <a:lnTo>
                        <a:pt x="195" y="73"/>
                      </a:lnTo>
                      <a:lnTo>
                        <a:pt x="206" y="82"/>
                      </a:lnTo>
                      <a:lnTo>
                        <a:pt x="219" y="94"/>
                      </a:lnTo>
                      <a:lnTo>
                        <a:pt x="230" y="108"/>
                      </a:lnTo>
                      <a:lnTo>
                        <a:pt x="246" y="132"/>
                      </a:lnTo>
                      <a:lnTo>
                        <a:pt x="258" y="156"/>
                      </a:lnTo>
                      <a:lnTo>
                        <a:pt x="267" y="180"/>
                      </a:lnTo>
                      <a:lnTo>
                        <a:pt x="275" y="204"/>
                      </a:lnTo>
                      <a:lnTo>
                        <a:pt x="283" y="229"/>
                      </a:lnTo>
                      <a:lnTo>
                        <a:pt x="291" y="252"/>
                      </a:lnTo>
                      <a:lnTo>
                        <a:pt x="301" y="276"/>
                      </a:lnTo>
                      <a:lnTo>
                        <a:pt x="312" y="299"/>
                      </a:lnTo>
                      <a:lnTo>
                        <a:pt x="320" y="309"/>
                      </a:lnTo>
                      <a:lnTo>
                        <a:pt x="327" y="318"/>
                      </a:lnTo>
                      <a:lnTo>
                        <a:pt x="333" y="327"/>
                      </a:lnTo>
                      <a:lnTo>
                        <a:pt x="340" y="333"/>
                      </a:lnTo>
                      <a:lnTo>
                        <a:pt x="347" y="339"/>
                      </a:lnTo>
                      <a:lnTo>
                        <a:pt x="355" y="346"/>
                      </a:lnTo>
                      <a:lnTo>
                        <a:pt x="365" y="351"/>
                      </a:lnTo>
                      <a:lnTo>
                        <a:pt x="377" y="356"/>
                      </a:lnTo>
                      <a:lnTo>
                        <a:pt x="370" y="371"/>
                      </a:lnTo>
                      <a:lnTo>
                        <a:pt x="361" y="386"/>
                      </a:lnTo>
                      <a:lnTo>
                        <a:pt x="351" y="401"/>
                      </a:lnTo>
                      <a:lnTo>
                        <a:pt x="342" y="415"/>
                      </a:lnTo>
                      <a:lnTo>
                        <a:pt x="331" y="429"/>
                      </a:lnTo>
                      <a:lnTo>
                        <a:pt x="319" y="443"/>
                      </a:lnTo>
                      <a:lnTo>
                        <a:pt x="305" y="456"/>
                      </a:lnTo>
                      <a:lnTo>
                        <a:pt x="291" y="468"/>
                      </a:lnTo>
                      <a:lnTo>
                        <a:pt x="276" y="480"/>
                      </a:lnTo>
                      <a:lnTo>
                        <a:pt x="260" y="491"/>
                      </a:lnTo>
                      <a:lnTo>
                        <a:pt x="243" y="502"/>
                      </a:lnTo>
                      <a:lnTo>
                        <a:pt x="225" y="510"/>
                      </a:lnTo>
                      <a:lnTo>
                        <a:pt x="205" y="518"/>
                      </a:lnTo>
                      <a:lnTo>
                        <a:pt x="185" y="525"/>
                      </a:lnTo>
                      <a:lnTo>
                        <a:pt x="164" y="530"/>
                      </a:lnTo>
                      <a:lnTo>
                        <a:pt x="140" y="534"/>
                      </a:lnTo>
                      <a:lnTo>
                        <a:pt x="147" y="5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5" name="Freeform 38"/>
                <p:cNvSpPr>
                  <a:spLocks/>
                </p:cNvSpPr>
                <p:nvPr/>
              </p:nvSpPr>
              <p:spPr bwMode="auto">
                <a:xfrm>
                  <a:off x="1707" y="430"/>
                  <a:ext cx="352" cy="350"/>
                </a:xfrm>
                <a:custGeom>
                  <a:avLst/>
                  <a:gdLst>
                    <a:gd name="T0" fmla="*/ 81 w 704"/>
                    <a:gd name="T1" fmla="*/ 73 h 700"/>
                    <a:gd name="T2" fmla="*/ 58 w 704"/>
                    <a:gd name="T3" fmla="*/ 111 h 700"/>
                    <a:gd name="T4" fmla="*/ 10 w 704"/>
                    <a:gd name="T5" fmla="*/ 162 h 700"/>
                    <a:gd name="T6" fmla="*/ 0 w 704"/>
                    <a:gd name="T7" fmla="*/ 214 h 700"/>
                    <a:gd name="T8" fmla="*/ 27 w 704"/>
                    <a:gd name="T9" fmla="*/ 264 h 700"/>
                    <a:gd name="T10" fmla="*/ 83 w 704"/>
                    <a:gd name="T11" fmla="*/ 305 h 700"/>
                    <a:gd name="T12" fmla="*/ 147 w 704"/>
                    <a:gd name="T13" fmla="*/ 342 h 700"/>
                    <a:gd name="T14" fmla="*/ 207 w 704"/>
                    <a:gd name="T15" fmla="*/ 371 h 700"/>
                    <a:gd name="T16" fmla="*/ 247 w 704"/>
                    <a:gd name="T17" fmla="*/ 390 h 700"/>
                    <a:gd name="T18" fmla="*/ 272 w 704"/>
                    <a:gd name="T19" fmla="*/ 404 h 700"/>
                    <a:gd name="T20" fmla="*/ 307 w 704"/>
                    <a:gd name="T21" fmla="*/ 482 h 700"/>
                    <a:gd name="T22" fmla="*/ 344 w 704"/>
                    <a:gd name="T23" fmla="*/ 578 h 700"/>
                    <a:gd name="T24" fmla="*/ 391 w 704"/>
                    <a:gd name="T25" fmla="*/ 643 h 700"/>
                    <a:gd name="T26" fmla="*/ 448 w 704"/>
                    <a:gd name="T27" fmla="*/ 679 h 700"/>
                    <a:gd name="T28" fmla="*/ 512 w 704"/>
                    <a:gd name="T29" fmla="*/ 696 h 700"/>
                    <a:gd name="T30" fmla="*/ 583 w 704"/>
                    <a:gd name="T31" fmla="*/ 700 h 700"/>
                    <a:gd name="T32" fmla="*/ 653 w 704"/>
                    <a:gd name="T33" fmla="*/ 698 h 700"/>
                    <a:gd name="T34" fmla="*/ 704 w 704"/>
                    <a:gd name="T35" fmla="*/ 670 h 700"/>
                    <a:gd name="T36" fmla="*/ 667 w 704"/>
                    <a:gd name="T37" fmla="*/ 676 h 700"/>
                    <a:gd name="T38" fmla="*/ 616 w 704"/>
                    <a:gd name="T39" fmla="*/ 679 h 700"/>
                    <a:gd name="T40" fmla="*/ 557 w 704"/>
                    <a:gd name="T41" fmla="*/ 676 h 700"/>
                    <a:gd name="T42" fmla="*/ 496 w 704"/>
                    <a:gd name="T43" fmla="*/ 667 h 700"/>
                    <a:gd name="T44" fmla="*/ 442 w 704"/>
                    <a:gd name="T45" fmla="*/ 647 h 700"/>
                    <a:gd name="T46" fmla="*/ 405 w 704"/>
                    <a:gd name="T47" fmla="*/ 622 h 700"/>
                    <a:gd name="T48" fmla="*/ 378 w 704"/>
                    <a:gd name="T49" fmla="*/ 590 h 700"/>
                    <a:gd name="T50" fmla="*/ 353 w 704"/>
                    <a:gd name="T51" fmla="*/ 539 h 700"/>
                    <a:gd name="T52" fmla="*/ 331 w 704"/>
                    <a:gd name="T53" fmla="*/ 469 h 700"/>
                    <a:gd name="T54" fmla="*/ 299 w 704"/>
                    <a:gd name="T55" fmla="*/ 407 h 700"/>
                    <a:gd name="T56" fmla="*/ 254 w 704"/>
                    <a:gd name="T57" fmla="*/ 370 h 700"/>
                    <a:gd name="T58" fmla="*/ 212 w 704"/>
                    <a:gd name="T59" fmla="*/ 348 h 700"/>
                    <a:gd name="T60" fmla="*/ 169 w 704"/>
                    <a:gd name="T61" fmla="*/ 325 h 700"/>
                    <a:gd name="T62" fmla="*/ 126 w 704"/>
                    <a:gd name="T63" fmla="*/ 301 h 700"/>
                    <a:gd name="T64" fmla="*/ 85 w 704"/>
                    <a:gd name="T65" fmla="*/ 274 h 700"/>
                    <a:gd name="T66" fmla="*/ 46 w 704"/>
                    <a:gd name="T67" fmla="*/ 243 h 700"/>
                    <a:gd name="T68" fmla="*/ 24 w 704"/>
                    <a:gd name="T69" fmla="*/ 191 h 700"/>
                    <a:gd name="T70" fmla="*/ 39 w 704"/>
                    <a:gd name="T71" fmla="*/ 151 h 700"/>
                    <a:gd name="T72" fmla="*/ 57 w 704"/>
                    <a:gd name="T73" fmla="*/ 133 h 700"/>
                    <a:gd name="T74" fmla="*/ 79 w 704"/>
                    <a:gd name="T75" fmla="*/ 114 h 700"/>
                    <a:gd name="T76" fmla="*/ 111 w 704"/>
                    <a:gd name="T77" fmla="*/ 112 h 700"/>
                    <a:gd name="T78" fmla="*/ 142 w 704"/>
                    <a:gd name="T79" fmla="*/ 99 h 700"/>
                    <a:gd name="T80" fmla="*/ 168 w 704"/>
                    <a:gd name="T81" fmla="*/ 76 h 700"/>
                    <a:gd name="T82" fmla="*/ 163 w 704"/>
                    <a:gd name="T83" fmla="*/ 42 h 700"/>
                    <a:gd name="T84" fmla="*/ 147 w 704"/>
                    <a:gd name="T85" fmla="*/ 16 h 700"/>
                    <a:gd name="T86" fmla="*/ 128 w 704"/>
                    <a:gd name="T87" fmla="*/ 4 h 700"/>
                    <a:gd name="T88" fmla="*/ 106 w 704"/>
                    <a:gd name="T89" fmla="*/ 1 h 700"/>
                    <a:gd name="T90" fmla="*/ 91 w 704"/>
                    <a:gd name="T91" fmla="*/ 5 h 700"/>
                    <a:gd name="T92" fmla="*/ 73 w 704"/>
                    <a:gd name="T93" fmla="*/ 13 h 700"/>
                    <a:gd name="T94" fmla="*/ 62 w 704"/>
                    <a:gd name="T95" fmla="*/ 35 h 700"/>
                    <a:gd name="T96" fmla="*/ 84 w 704"/>
                    <a:gd name="T97" fmla="*/ 22 h 700"/>
                    <a:gd name="T98" fmla="*/ 103 w 704"/>
                    <a:gd name="T99" fmla="*/ 18 h 700"/>
                    <a:gd name="T100" fmla="*/ 125 w 704"/>
                    <a:gd name="T101" fmla="*/ 26 h 700"/>
                    <a:gd name="T102" fmla="*/ 139 w 704"/>
                    <a:gd name="T103" fmla="*/ 46 h 700"/>
                    <a:gd name="T104" fmla="*/ 140 w 704"/>
                    <a:gd name="T105" fmla="*/ 69 h 700"/>
                    <a:gd name="T106" fmla="*/ 122 w 704"/>
                    <a:gd name="T107" fmla="*/ 81 h 700"/>
                    <a:gd name="T108" fmla="*/ 103 w 704"/>
                    <a:gd name="T109" fmla="*/ 84 h 700"/>
                    <a:gd name="T110" fmla="*/ 94 w 704"/>
                    <a:gd name="T111" fmla="*/ 69 h 700"/>
                    <a:gd name="T112" fmla="*/ 81 w 704"/>
                    <a:gd name="T113" fmla="*/ 46 h 70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04"/>
                    <a:gd name="T172" fmla="*/ 0 h 700"/>
                    <a:gd name="T173" fmla="*/ 704 w 704"/>
                    <a:gd name="T174" fmla="*/ 700 h 70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04" h="700">
                      <a:moveTo>
                        <a:pt x="66" y="53"/>
                      </a:moveTo>
                      <a:lnTo>
                        <a:pt x="77" y="64"/>
                      </a:lnTo>
                      <a:lnTo>
                        <a:pt x="81" y="73"/>
                      </a:lnTo>
                      <a:lnTo>
                        <a:pt x="83" y="82"/>
                      </a:lnTo>
                      <a:lnTo>
                        <a:pt x="84" y="90"/>
                      </a:lnTo>
                      <a:lnTo>
                        <a:pt x="58" y="111"/>
                      </a:lnTo>
                      <a:lnTo>
                        <a:pt x="38" y="128"/>
                      </a:lnTo>
                      <a:lnTo>
                        <a:pt x="22" y="145"/>
                      </a:lnTo>
                      <a:lnTo>
                        <a:pt x="10" y="162"/>
                      </a:lnTo>
                      <a:lnTo>
                        <a:pt x="2" y="178"/>
                      </a:lnTo>
                      <a:lnTo>
                        <a:pt x="0" y="195"/>
                      </a:lnTo>
                      <a:lnTo>
                        <a:pt x="0" y="214"/>
                      </a:lnTo>
                      <a:lnTo>
                        <a:pt x="3" y="236"/>
                      </a:lnTo>
                      <a:lnTo>
                        <a:pt x="13" y="250"/>
                      </a:lnTo>
                      <a:lnTo>
                        <a:pt x="27" y="264"/>
                      </a:lnTo>
                      <a:lnTo>
                        <a:pt x="45" y="278"/>
                      </a:lnTo>
                      <a:lnTo>
                        <a:pt x="63" y="292"/>
                      </a:lnTo>
                      <a:lnTo>
                        <a:pt x="83" y="305"/>
                      </a:lnTo>
                      <a:lnTo>
                        <a:pt x="104" y="318"/>
                      </a:lnTo>
                      <a:lnTo>
                        <a:pt x="126" y="331"/>
                      </a:lnTo>
                      <a:lnTo>
                        <a:pt x="147" y="342"/>
                      </a:lnTo>
                      <a:lnTo>
                        <a:pt x="169" y="353"/>
                      </a:lnTo>
                      <a:lnTo>
                        <a:pt x="189" y="363"/>
                      </a:lnTo>
                      <a:lnTo>
                        <a:pt x="207" y="371"/>
                      </a:lnTo>
                      <a:lnTo>
                        <a:pt x="223" y="379"/>
                      </a:lnTo>
                      <a:lnTo>
                        <a:pt x="237" y="385"/>
                      </a:lnTo>
                      <a:lnTo>
                        <a:pt x="247" y="390"/>
                      </a:lnTo>
                      <a:lnTo>
                        <a:pt x="254" y="392"/>
                      </a:lnTo>
                      <a:lnTo>
                        <a:pt x="257" y="393"/>
                      </a:lnTo>
                      <a:lnTo>
                        <a:pt x="272" y="404"/>
                      </a:lnTo>
                      <a:lnTo>
                        <a:pt x="284" y="425"/>
                      </a:lnTo>
                      <a:lnTo>
                        <a:pt x="296" y="452"/>
                      </a:lnTo>
                      <a:lnTo>
                        <a:pt x="307" y="482"/>
                      </a:lnTo>
                      <a:lnTo>
                        <a:pt x="318" y="514"/>
                      </a:lnTo>
                      <a:lnTo>
                        <a:pt x="330" y="547"/>
                      </a:lnTo>
                      <a:lnTo>
                        <a:pt x="344" y="578"/>
                      </a:lnTo>
                      <a:lnTo>
                        <a:pt x="360" y="606"/>
                      </a:lnTo>
                      <a:lnTo>
                        <a:pt x="375" y="626"/>
                      </a:lnTo>
                      <a:lnTo>
                        <a:pt x="391" y="643"/>
                      </a:lnTo>
                      <a:lnTo>
                        <a:pt x="409" y="657"/>
                      </a:lnTo>
                      <a:lnTo>
                        <a:pt x="428" y="668"/>
                      </a:lnTo>
                      <a:lnTo>
                        <a:pt x="448" y="679"/>
                      </a:lnTo>
                      <a:lnTo>
                        <a:pt x="469" y="685"/>
                      </a:lnTo>
                      <a:lnTo>
                        <a:pt x="490" y="691"/>
                      </a:lnTo>
                      <a:lnTo>
                        <a:pt x="512" y="696"/>
                      </a:lnTo>
                      <a:lnTo>
                        <a:pt x="535" y="698"/>
                      </a:lnTo>
                      <a:lnTo>
                        <a:pt x="558" y="700"/>
                      </a:lnTo>
                      <a:lnTo>
                        <a:pt x="583" y="700"/>
                      </a:lnTo>
                      <a:lnTo>
                        <a:pt x="606" y="700"/>
                      </a:lnTo>
                      <a:lnTo>
                        <a:pt x="630" y="699"/>
                      </a:lnTo>
                      <a:lnTo>
                        <a:pt x="653" y="698"/>
                      </a:lnTo>
                      <a:lnTo>
                        <a:pt x="676" y="696"/>
                      </a:lnTo>
                      <a:lnTo>
                        <a:pt x="699" y="695"/>
                      </a:lnTo>
                      <a:lnTo>
                        <a:pt x="704" y="670"/>
                      </a:lnTo>
                      <a:lnTo>
                        <a:pt x="693" y="673"/>
                      </a:lnTo>
                      <a:lnTo>
                        <a:pt x="682" y="674"/>
                      </a:lnTo>
                      <a:lnTo>
                        <a:pt x="667" y="676"/>
                      </a:lnTo>
                      <a:lnTo>
                        <a:pt x="652" y="677"/>
                      </a:lnTo>
                      <a:lnTo>
                        <a:pt x="634" y="679"/>
                      </a:lnTo>
                      <a:lnTo>
                        <a:pt x="616" y="679"/>
                      </a:lnTo>
                      <a:lnTo>
                        <a:pt x="596" y="679"/>
                      </a:lnTo>
                      <a:lnTo>
                        <a:pt x="577" y="677"/>
                      </a:lnTo>
                      <a:lnTo>
                        <a:pt x="557" y="676"/>
                      </a:lnTo>
                      <a:lnTo>
                        <a:pt x="537" y="674"/>
                      </a:lnTo>
                      <a:lnTo>
                        <a:pt x="517" y="670"/>
                      </a:lnTo>
                      <a:lnTo>
                        <a:pt x="496" y="667"/>
                      </a:lnTo>
                      <a:lnTo>
                        <a:pt x="478" y="661"/>
                      </a:lnTo>
                      <a:lnTo>
                        <a:pt x="459" y="654"/>
                      </a:lnTo>
                      <a:lnTo>
                        <a:pt x="442" y="647"/>
                      </a:lnTo>
                      <a:lnTo>
                        <a:pt x="427" y="638"/>
                      </a:lnTo>
                      <a:lnTo>
                        <a:pt x="416" y="630"/>
                      </a:lnTo>
                      <a:lnTo>
                        <a:pt x="405" y="622"/>
                      </a:lnTo>
                      <a:lnTo>
                        <a:pt x="395" y="613"/>
                      </a:lnTo>
                      <a:lnTo>
                        <a:pt x="387" y="603"/>
                      </a:lnTo>
                      <a:lnTo>
                        <a:pt x="378" y="590"/>
                      </a:lnTo>
                      <a:lnTo>
                        <a:pt x="369" y="575"/>
                      </a:lnTo>
                      <a:lnTo>
                        <a:pt x="361" y="559"/>
                      </a:lnTo>
                      <a:lnTo>
                        <a:pt x="353" y="539"/>
                      </a:lnTo>
                      <a:lnTo>
                        <a:pt x="346" y="516"/>
                      </a:lnTo>
                      <a:lnTo>
                        <a:pt x="339" y="492"/>
                      </a:lnTo>
                      <a:lnTo>
                        <a:pt x="331" y="469"/>
                      </a:lnTo>
                      <a:lnTo>
                        <a:pt x="322" y="446"/>
                      </a:lnTo>
                      <a:lnTo>
                        <a:pt x="311" y="425"/>
                      </a:lnTo>
                      <a:lnTo>
                        <a:pt x="299" y="407"/>
                      </a:lnTo>
                      <a:lnTo>
                        <a:pt x="284" y="391"/>
                      </a:lnTo>
                      <a:lnTo>
                        <a:pt x="268" y="378"/>
                      </a:lnTo>
                      <a:lnTo>
                        <a:pt x="254" y="370"/>
                      </a:lnTo>
                      <a:lnTo>
                        <a:pt x="239" y="363"/>
                      </a:lnTo>
                      <a:lnTo>
                        <a:pt x="225" y="356"/>
                      </a:lnTo>
                      <a:lnTo>
                        <a:pt x="212" y="348"/>
                      </a:lnTo>
                      <a:lnTo>
                        <a:pt x="197" y="341"/>
                      </a:lnTo>
                      <a:lnTo>
                        <a:pt x="183" y="333"/>
                      </a:lnTo>
                      <a:lnTo>
                        <a:pt x="169" y="325"/>
                      </a:lnTo>
                      <a:lnTo>
                        <a:pt x="154" y="317"/>
                      </a:lnTo>
                      <a:lnTo>
                        <a:pt x="140" y="309"/>
                      </a:lnTo>
                      <a:lnTo>
                        <a:pt x="126" y="301"/>
                      </a:lnTo>
                      <a:lnTo>
                        <a:pt x="113" y="293"/>
                      </a:lnTo>
                      <a:lnTo>
                        <a:pt x="99" y="284"/>
                      </a:lnTo>
                      <a:lnTo>
                        <a:pt x="85" y="274"/>
                      </a:lnTo>
                      <a:lnTo>
                        <a:pt x="72" y="264"/>
                      </a:lnTo>
                      <a:lnTo>
                        <a:pt x="58" y="254"/>
                      </a:lnTo>
                      <a:lnTo>
                        <a:pt x="46" y="243"/>
                      </a:lnTo>
                      <a:lnTo>
                        <a:pt x="33" y="228"/>
                      </a:lnTo>
                      <a:lnTo>
                        <a:pt x="25" y="211"/>
                      </a:lnTo>
                      <a:lnTo>
                        <a:pt x="24" y="191"/>
                      </a:lnTo>
                      <a:lnTo>
                        <a:pt x="31" y="168"/>
                      </a:lnTo>
                      <a:lnTo>
                        <a:pt x="34" y="159"/>
                      </a:lnTo>
                      <a:lnTo>
                        <a:pt x="39" y="151"/>
                      </a:lnTo>
                      <a:lnTo>
                        <a:pt x="45" y="144"/>
                      </a:lnTo>
                      <a:lnTo>
                        <a:pt x="50" y="138"/>
                      </a:lnTo>
                      <a:lnTo>
                        <a:pt x="57" y="133"/>
                      </a:lnTo>
                      <a:lnTo>
                        <a:pt x="65" y="127"/>
                      </a:lnTo>
                      <a:lnTo>
                        <a:pt x="72" y="120"/>
                      </a:lnTo>
                      <a:lnTo>
                        <a:pt x="79" y="114"/>
                      </a:lnTo>
                      <a:lnTo>
                        <a:pt x="89" y="115"/>
                      </a:lnTo>
                      <a:lnTo>
                        <a:pt x="100" y="114"/>
                      </a:lnTo>
                      <a:lnTo>
                        <a:pt x="111" y="112"/>
                      </a:lnTo>
                      <a:lnTo>
                        <a:pt x="122" y="109"/>
                      </a:lnTo>
                      <a:lnTo>
                        <a:pt x="132" y="104"/>
                      </a:lnTo>
                      <a:lnTo>
                        <a:pt x="142" y="99"/>
                      </a:lnTo>
                      <a:lnTo>
                        <a:pt x="152" y="94"/>
                      </a:lnTo>
                      <a:lnTo>
                        <a:pt x="161" y="87"/>
                      </a:lnTo>
                      <a:lnTo>
                        <a:pt x="168" y="76"/>
                      </a:lnTo>
                      <a:lnTo>
                        <a:pt x="170" y="65"/>
                      </a:lnTo>
                      <a:lnTo>
                        <a:pt x="168" y="53"/>
                      </a:lnTo>
                      <a:lnTo>
                        <a:pt x="163" y="42"/>
                      </a:lnTo>
                      <a:lnTo>
                        <a:pt x="157" y="31"/>
                      </a:lnTo>
                      <a:lnTo>
                        <a:pt x="153" y="22"/>
                      </a:lnTo>
                      <a:lnTo>
                        <a:pt x="147" y="16"/>
                      </a:lnTo>
                      <a:lnTo>
                        <a:pt x="141" y="11"/>
                      </a:lnTo>
                      <a:lnTo>
                        <a:pt x="134" y="7"/>
                      </a:lnTo>
                      <a:lnTo>
                        <a:pt x="128" y="4"/>
                      </a:lnTo>
                      <a:lnTo>
                        <a:pt x="121" y="1"/>
                      </a:lnTo>
                      <a:lnTo>
                        <a:pt x="111" y="0"/>
                      </a:lnTo>
                      <a:lnTo>
                        <a:pt x="106" y="1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1" y="5"/>
                      </a:lnTo>
                      <a:lnTo>
                        <a:pt x="86" y="7"/>
                      </a:lnTo>
                      <a:lnTo>
                        <a:pt x="80" y="10"/>
                      </a:lnTo>
                      <a:lnTo>
                        <a:pt x="73" y="13"/>
                      </a:lnTo>
                      <a:lnTo>
                        <a:pt x="66" y="18"/>
                      </a:lnTo>
                      <a:lnTo>
                        <a:pt x="55" y="39"/>
                      </a:lnTo>
                      <a:lnTo>
                        <a:pt x="62" y="35"/>
                      </a:lnTo>
                      <a:lnTo>
                        <a:pt x="69" y="30"/>
                      </a:lnTo>
                      <a:lnTo>
                        <a:pt x="77" y="26"/>
                      </a:lnTo>
                      <a:lnTo>
                        <a:pt x="84" y="22"/>
                      </a:lnTo>
                      <a:lnTo>
                        <a:pt x="91" y="20"/>
                      </a:lnTo>
                      <a:lnTo>
                        <a:pt x="98" y="18"/>
                      </a:lnTo>
                      <a:lnTo>
                        <a:pt x="103" y="18"/>
                      </a:lnTo>
                      <a:lnTo>
                        <a:pt x="109" y="18"/>
                      </a:lnTo>
                      <a:lnTo>
                        <a:pt x="118" y="21"/>
                      </a:lnTo>
                      <a:lnTo>
                        <a:pt x="125" y="26"/>
                      </a:lnTo>
                      <a:lnTo>
                        <a:pt x="132" y="31"/>
                      </a:lnTo>
                      <a:lnTo>
                        <a:pt x="137" y="39"/>
                      </a:lnTo>
                      <a:lnTo>
                        <a:pt x="139" y="46"/>
                      </a:lnTo>
                      <a:lnTo>
                        <a:pt x="141" y="54"/>
                      </a:lnTo>
                      <a:lnTo>
                        <a:pt x="141" y="62"/>
                      </a:lnTo>
                      <a:lnTo>
                        <a:pt x="140" y="69"/>
                      </a:lnTo>
                      <a:lnTo>
                        <a:pt x="134" y="73"/>
                      </a:lnTo>
                      <a:lnTo>
                        <a:pt x="128" y="77"/>
                      </a:lnTo>
                      <a:lnTo>
                        <a:pt x="122" y="81"/>
                      </a:lnTo>
                      <a:lnTo>
                        <a:pt x="115" y="83"/>
                      </a:lnTo>
                      <a:lnTo>
                        <a:pt x="108" y="84"/>
                      </a:lnTo>
                      <a:lnTo>
                        <a:pt x="103" y="84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4" y="69"/>
                      </a:lnTo>
                      <a:lnTo>
                        <a:pt x="92" y="61"/>
                      </a:lnTo>
                      <a:lnTo>
                        <a:pt x="87" y="53"/>
                      </a:lnTo>
                      <a:lnTo>
                        <a:pt x="81" y="46"/>
                      </a:lnTo>
                      <a:lnTo>
                        <a:pt x="66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6" name="Freeform 39"/>
                <p:cNvSpPr>
                  <a:spLocks/>
                </p:cNvSpPr>
                <p:nvPr/>
              </p:nvSpPr>
              <p:spPr bwMode="auto">
                <a:xfrm>
                  <a:off x="1687" y="459"/>
                  <a:ext cx="134" cy="177"/>
                </a:xfrm>
                <a:custGeom>
                  <a:avLst/>
                  <a:gdLst>
                    <a:gd name="T0" fmla="*/ 92 w 269"/>
                    <a:gd name="T1" fmla="*/ 2 h 353"/>
                    <a:gd name="T2" fmla="*/ 75 w 269"/>
                    <a:gd name="T3" fmla="*/ 13 h 353"/>
                    <a:gd name="T4" fmla="*/ 51 w 269"/>
                    <a:gd name="T5" fmla="*/ 33 h 353"/>
                    <a:gd name="T6" fmla="*/ 26 w 269"/>
                    <a:gd name="T7" fmla="*/ 62 h 353"/>
                    <a:gd name="T8" fmla="*/ 6 w 269"/>
                    <a:gd name="T9" fmla="*/ 101 h 353"/>
                    <a:gd name="T10" fmla="*/ 0 w 269"/>
                    <a:gd name="T11" fmla="*/ 155 h 353"/>
                    <a:gd name="T12" fmla="*/ 11 w 269"/>
                    <a:gd name="T13" fmla="*/ 198 h 353"/>
                    <a:gd name="T14" fmla="*/ 21 w 269"/>
                    <a:gd name="T15" fmla="*/ 218 h 353"/>
                    <a:gd name="T16" fmla="*/ 32 w 269"/>
                    <a:gd name="T17" fmla="*/ 235 h 353"/>
                    <a:gd name="T18" fmla="*/ 47 w 269"/>
                    <a:gd name="T19" fmla="*/ 250 h 353"/>
                    <a:gd name="T20" fmla="*/ 65 w 269"/>
                    <a:gd name="T21" fmla="*/ 264 h 353"/>
                    <a:gd name="T22" fmla="*/ 85 w 269"/>
                    <a:gd name="T23" fmla="*/ 277 h 353"/>
                    <a:gd name="T24" fmla="*/ 107 w 269"/>
                    <a:gd name="T25" fmla="*/ 289 h 353"/>
                    <a:gd name="T26" fmla="*/ 129 w 269"/>
                    <a:gd name="T27" fmla="*/ 300 h 353"/>
                    <a:gd name="T28" fmla="*/ 152 w 269"/>
                    <a:gd name="T29" fmla="*/ 312 h 353"/>
                    <a:gd name="T30" fmla="*/ 180 w 269"/>
                    <a:gd name="T31" fmla="*/ 323 h 353"/>
                    <a:gd name="T32" fmla="*/ 209 w 269"/>
                    <a:gd name="T33" fmla="*/ 336 h 353"/>
                    <a:gd name="T34" fmla="*/ 236 w 269"/>
                    <a:gd name="T35" fmla="*/ 349 h 353"/>
                    <a:gd name="T36" fmla="*/ 269 w 269"/>
                    <a:gd name="T37" fmla="*/ 344 h 353"/>
                    <a:gd name="T38" fmla="*/ 239 w 269"/>
                    <a:gd name="T39" fmla="*/ 330 h 353"/>
                    <a:gd name="T40" fmla="*/ 209 w 269"/>
                    <a:gd name="T41" fmla="*/ 317 h 353"/>
                    <a:gd name="T42" fmla="*/ 180 w 269"/>
                    <a:gd name="T43" fmla="*/ 304 h 353"/>
                    <a:gd name="T44" fmla="*/ 159 w 269"/>
                    <a:gd name="T45" fmla="*/ 295 h 353"/>
                    <a:gd name="T46" fmla="*/ 113 w 269"/>
                    <a:gd name="T47" fmla="*/ 270 h 353"/>
                    <a:gd name="T48" fmla="*/ 69 w 269"/>
                    <a:gd name="T49" fmla="*/ 242 h 353"/>
                    <a:gd name="T50" fmla="*/ 36 w 269"/>
                    <a:gd name="T51" fmla="*/ 206 h 353"/>
                    <a:gd name="T52" fmla="*/ 19 w 269"/>
                    <a:gd name="T53" fmla="*/ 162 h 353"/>
                    <a:gd name="T54" fmla="*/ 23 w 269"/>
                    <a:gd name="T55" fmla="*/ 109 h 353"/>
                    <a:gd name="T56" fmla="*/ 45 w 269"/>
                    <a:gd name="T57" fmla="*/ 67 h 353"/>
                    <a:gd name="T58" fmla="*/ 57 w 269"/>
                    <a:gd name="T59" fmla="*/ 53 h 353"/>
                    <a:gd name="T60" fmla="*/ 69 w 269"/>
                    <a:gd name="T61" fmla="*/ 39 h 353"/>
                    <a:gd name="T62" fmla="*/ 84 w 269"/>
                    <a:gd name="T63" fmla="*/ 26 h 353"/>
                    <a:gd name="T64" fmla="*/ 99 w 269"/>
                    <a:gd name="T65" fmla="*/ 13 h 3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9"/>
                    <a:gd name="T100" fmla="*/ 0 h 353"/>
                    <a:gd name="T101" fmla="*/ 269 w 269"/>
                    <a:gd name="T102" fmla="*/ 353 h 3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9" h="353">
                      <a:moveTo>
                        <a:pt x="96" y="0"/>
                      </a:moveTo>
                      <a:lnTo>
                        <a:pt x="92" y="2"/>
                      </a:lnTo>
                      <a:lnTo>
                        <a:pt x="84" y="6"/>
                      </a:lnTo>
                      <a:lnTo>
                        <a:pt x="75" y="13"/>
                      </a:lnTo>
                      <a:lnTo>
                        <a:pt x="64" y="22"/>
                      </a:lnTo>
                      <a:lnTo>
                        <a:pt x="51" y="33"/>
                      </a:lnTo>
                      <a:lnTo>
                        <a:pt x="38" y="47"/>
                      </a:lnTo>
                      <a:lnTo>
                        <a:pt x="26" y="62"/>
                      </a:lnTo>
                      <a:lnTo>
                        <a:pt x="15" y="78"/>
                      </a:lnTo>
                      <a:lnTo>
                        <a:pt x="6" y="101"/>
                      </a:lnTo>
                      <a:lnTo>
                        <a:pt x="0" y="127"/>
                      </a:lnTo>
                      <a:lnTo>
                        <a:pt x="0" y="155"/>
                      </a:lnTo>
                      <a:lnTo>
                        <a:pt x="7" y="188"/>
                      </a:lnTo>
                      <a:lnTo>
                        <a:pt x="11" y="198"/>
                      </a:lnTo>
                      <a:lnTo>
                        <a:pt x="15" y="208"/>
                      </a:lnTo>
                      <a:lnTo>
                        <a:pt x="21" y="218"/>
                      </a:lnTo>
                      <a:lnTo>
                        <a:pt x="27" y="227"/>
                      </a:lnTo>
                      <a:lnTo>
                        <a:pt x="32" y="235"/>
                      </a:lnTo>
                      <a:lnTo>
                        <a:pt x="40" y="243"/>
                      </a:lnTo>
                      <a:lnTo>
                        <a:pt x="47" y="250"/>
                      </a:lnTo>
                      <a:lnTo>
                        <a:pt x="55" y="257"/>
                      </a:lnTo>
                      <a:lnTo>
                        <a:pt x="65" y="264"/>
                      </a:lnTo>
                      <a:lnTo>
                        <a:pt x="75" y="270"/>
                      </a:lnTo>
                      <a:lnTo>
                        <a:pt x="85" y="277"/>
                      </a:lnTo>
                      <a:lnTo>
                        <a:pt x="97" y="283"/>
                      </a:lnTo>
                      <a:lnTo>
                        <a:pt x="107" y="289"/>
                      </a:lnTo>
                      <a:lnTo>
                        <a:pt x="119" y="295"/>
                      </a:lnTo>
                      <a:lnTo>
                        <a:pt x="129" y="300"/>
                      </a:lnTo>
                      <a:lnTo>
                        <a:pt x="141" y="306"/>
                      </a:lnTo>
                      <a:lnTo>
                        <a:pt x="152" y="312"/>
                      </a:lnTo>
                      <a:lnTo>
                        <a:pt x="166" y="318"/>
                      </a:lnTo>
                      <a:lnTo>
                        <a:pt x="180" y="323"/>
                      </a:lnTo>
                      <a:lnTo>
                        <a:pt x="195" y="330"/>
                      </a:lnTo>
                      <a:lnTo>
                        <a:pt x="209" y="336"/>
                      </a:lnTo>
                      <a:lnTo>
                        <a:pt x="223" y="343"/>
                      </a:lnTo>
                      <a:lnTo>
                        <a:pt x="236" y="349"/>
                      </a:lnTo>
                      <a:lnTo>
                        <a:pt x="248" y="353"/>
                      </a:lnTo>
                      <a:lnTo>
                        <a:pt x="269" y="344"/>
                      </a:lnTo>
                      <a:lnTo>
                        <a:pt x="255" y="337"/>
                      </a:lnTo>
                      <a:lnTo>
                        <a:pt x="239" y="330"/>
                      </a:lnTo>
                      <a:lnTo>
                        <a:pt x="224" y="323"/>
                      </a:lnTo>
                      <a:lnTo>
                        <a:pt x="209" y="317"/>
                      </a:lnTo>
                      <a:lnTo>
                        <a:pt x="194" y="310"/>
                      </a:lnTo>
                      <a:lnTo>
                        <a:pt x="180" y="304"/>
                      </a:lnTo>
                      <a:lnTo>
                        <a:pt x="168" y="299"/>
                      </a:lnTo>
                      <a:lnTo>
                        <a:pt x="159" y="295"/>
                      </a:lnTo>
                      <a:lnTo>
                        <a:pt x="136" y="283"/>
                      </a:lnTo>
                      <a:lnTo>
                        <a:pt x="113" y="270"/>
                      </a:lnTo>
                      <a:lnTo>
                        <a:pt x="90" y="258"/>
                      </a:lnTo>
                      <a:lnTo>
                        <a:pt x="69" y="242"/>
                      </a:lnTo>
                      <a:lnTo>
                        <a:pt x="51" y="226"/>
                      </a:lnTo>
                      <a:lnTo>
                        <a:pt x="36" y="206"/>
                      </a:lnTo>
                      <a:lnTo>
                        <a:pt x="24" y="185"/>
                      </a:lnTo>
                      <a:lnTo>
                        <a:pt x="19" y="162"/>
                      </a:lnTo>
                      <a:lnTo>
                        <a:pt x="19" y="135"/>
                      </a:lnTo>
                      <a:lnTo>
                        <a:pt x="23" y="109"/>
                      </a:lnTo>
                      <a:lnTo>
                        <a:pt x="32" y="87"/>
                      </a:lnTo>
                      <a:lnTo>
                        <a:pt x="45" y="67"/>
                      </a:lnTo>
                      <a:lnTo>
                        <a:pt x="51" y="60"/>
                      </a:lnTo>
                      <a:lnTo>
                        <a:pt x="57" y="53"/>
                      </a:lnTo>
                      <a:lnTo>
                        <a:pt x="62" y="46"/>
                      </a:lnTo>
                      <a:lnTo>
                        <a:pt x="69" y="39"/>
                      </a:lnTo>
                      <a:lnTo>
                        <a:pt x="76" y="33"/>
                      </a:lnTo>
                      <a:lnTo>
                        <a:pt x="84" y="26"/>
                      </a:lnTo>
                      <a:lnTo>
                        <a:pt x="91" y="19"/>
                      </a:lnTo>
                      <a:lnTo>
                        <a:pt x="99" y="1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7" name="Freeform 40"/>
                <p:cNvSpPr>
                  <a:spLocks/>
                </p:cNvSpPr>
                <p:nvPr/>
              </p:nvSpPr>
              <p:spPr bwMode="auto">
                <a:xfrm>
                  <a:off x="1893" y="537"/>
                  <a:ext cx="536" cy="563"/>
                </a:xfrm>
                <a:custGeom>
                  <a:avLst/>
                  <a:gdLst>
                    <a:gd name="T0" fmla="*/ 125 w 1071"/>
                    <a:gd name="T1" fmla="*/ 265 h 1126"/>
                    <a:gd name="T2" fmla="*/ 220 w 1071"/>
                    <a:gd name="T3" fmla="*/ 194 h 1126"/>
                    <a:gd name="T4" fmla="*/ 296 w 1071"/>
                    <a:gd name="T5" fmla="*/ 114 h 1126"/>
                    <a:gd name="T6" fmla="*/ 381 w 1071"/>
                    <a:gd name="T7" fmla="*/ 156 h 1126"/>
                    <a:gd name="T8" fmla="*/ 462 w 1071"/>
                    <a:gd name="T9" fmla="*/ 250 h 1126"/>
                    <a:gd name="T10" fmla="*/ 465 w 1071"/>
                    <a:gd name="T11" fmla="*/ 366 h 1126"/>
                    <a:gd name="T12" fmla="*/ 428 w 1071"/>
                    <a:gd name="T13" fmla="*/ 379 h 1126"/>
                    <a:gd name="T14" fmla="*/ 359 w 1071"/>
                    <a:gd name="T15" fmla="*/ 422 h 1126"/>
                    <a:gd name="T16" fmla="*/ 361 w 1071"/>
                    <a:gd name="T17" fmla="*/ 450 h 1126"/>
                    <a:gd name="T18" fmla="*/ 427 w 1071"/>
                    <a:gd name="T19" fmla="*/ 404 h 1126"/>
                    <a:gd name="T20" fmla="*/ 498 w 1071"/>
                    <a:gd name="T21" fmla="*/ 424 h 1126"/>
                    <a:gd name="T22" fmla="*/ 525 w 1071"/>
                    <a:gd name="T23" fmla="*/ 504 h 1126"/>
                    <a:gd name="T24" fmla="*/ 542 w 1071"/>
                    <a:gd name="T25" fmla="*/ 544 h 1126"/>
                    <a:gd name="T26" fmla="*/ 584 w 1071"/>
                    <a:gd name="T27" fmla="*/ 656 h 1126"/>
                    <a:gd name="T28" fmla="*/ 556 w 1071"/>
                    <a:gd name="T29" fmla="*/ 902 h 1126"/>
                    <a:gd name="T30" fmla="*/ 634 w 1071"/>
                    <a:gd name="T31" fmla="*/ 978 h 1126"/>
                    <a:gd name="T32" fmla="*/ 759 w 1071"/>
                    <a:gd name="T33" fmla="*/ 1002 h 1126"/>
                    <a:gd name="T34" fmla="*/ 858 w 1071"/>
                    <a:gd name="T35" fmla="*/ 988 h 1126"/>
                    <a:gd name="T36" fmla="*/ 892 w 1071"/>
                    <a:gd name="T37" fmla="*/ 1055 h 1126"/>
                    <a:gd name="T38" fmla="*/ 906 w 1071"/>
                    <a:gd name="T39" fmla="*/ 970 h 1126"/>
                    <a:gd name="T40" fmla="*/ 965 w 1071"/>
                    <a:gd name="T41" fmla="*/ 1059 h 1126"/>
                    <a:gd name="T42" fmla="*/ 1002 w 1071"/>
                    <a:gd name="T43" fmla="*/ 887 h 1126"/>
                    <a:gd name="T44" fmla="*/ 1008 w 1071"/>
                    <a:gd name="T45" fmla="*/ 1086 h 1126"/>
                    <a:gd name="T46" fmla="*/ 980 w 1071"/>
                    <a:gd name="T47" fmla="*/ 1084 h 1126"/>
                    <a:gd name="T48" fmla="*/ 994 w 1071"/>
                    <a:gd name="T49" fmla="*/ 1111 h 1126"/>
                    <a:gd name="T50" fmla="*/ 1028 w 1071"/>
                    <a:gd name="T51" fmla="*/ 1037 h 1126"/>
                    <a:gd name="T52" fmla="*/ 1054 w 1071"/>
                    <a:gd name="T53" fmla="*/ 1074 h 1126"/>
                    <a:gd name="T54" fmla="*/ 1033 w 1071"/>
                    <a:gd name="T55" fmla="*/ 857 h 1126"/>
                    <a:gd name="T56" fmla="*/ 967 w 1071"/>
                    <a:gd name="T57" fmla="*/ 885 h 1126"/>
                    <a:gd name="T58" fmla="*/ 903 w 1071"/>
                    <a:gd name="T59" fmla="*/ 927 h 1126"/>
                    <a:gd name="T60" fmla="*/ 839 w 1071"/>
                    <a:gd name="T61" fmla="*/ 965 h 1126"/>
                    <a:gd name="T62" fmla="*/ 702 w 1071"/>
                    <a:gd name="T63" fmla="*/ 974 h 1126"/>
                    <a:gd name="T64" fmla="*/ 617 w 1071"/>
                    <a:gd name="T65" fmla="*/ 937 h 1126"/>
                    <a:gd name="T66" fmla="*/ 578 w 1071"/>
                    <a:gd name="T67" fmla="*/ 832 h 1126"/>
                    <a:gd name="T68" fmla="*/ 603 w 1071"/>
                    <a:gd name="T69" fmla="*/ 682 h 1126"/>
                    <a:gd name="T70" fmla="*/ 550 w 1071"/>
                    <a:gd name="T71" fmla="*/ 521 h 1126"/>
                    <a:gd name="T72" fmla="*/ 543 w 1071"/>
                    <a:gd name="T73" fmla="*/ 431 h 1126"/>
                    <a:gd name="T74" fmla="*/ 553 w 1071"/>
                    <a:gd name="T75" fmla="*/ 364 h 1126"/>
                    <a:gd name="T76" fmla="*/ 566 w 1071"/>
                    <a:gd name="T77" fmla="*/ 272 h 1126"/>
                    <a:gd name="T78" fmla="*/ 452 w 1071"/>
                    <a:gd name="T79" fmla="*/ 103 h 1126"/>
                    <a:gd name="T80" fmla="*/ 344 w 1071"/>
                    <a:gd name="T81" fmla="*/ 45 h 1126"/>
                    <a:gd name="T82" fmla="*/ 290 w 1071"/>
                    <a:gd name="T83" fmla="*/ 14 h 1126"/>
                    <a:gd name="T84" fmla="*/ 275 w 1071"/>
                    <a:gd name="T85" fmla="*/ 19 h 1126"/>
                    <a:gd name="T86" fmla="*/ 485 w 1071"/>
                    <a:gd name="T87" fmla="*/ 162 h 1126"/>
                    <a:gd name="T88" fmla="*/ 540 w 1071"/>
                    <a:gd name="T89" fmla="*/ 308 h 1126"/>
                    <a:gd name="T90" fmla="*/ 512 w 1071"/>
                    <a:gd name="T91" fmla="*/ 382 h 1126"/>
                    <a:gd name="T92" fmla="*/ 488 w 1071"/>
                    <a:gd name="T93" fmla="*/ 239 h 1126"/>
                    <a:gd name="T94" fmla="*/ 418 w 1071"/>
                    <a:gd name="T95" fmla="*/ 150 h 1126"/>
                    <a:gd name="T96" fmla="*/ 333 w 1071"/>
                    <a:gd name="T97" fmla="*/ 100 h 1126"/>
                    <a:gd name="T98" fmla="*/ 260 w 1071"/>
                    <a:gd name="T99" fmla="*/ 102 h 1126"/>
                    <a:gd name="T100" fmla="*/ 221 w 1071"/>
                    <a:gd name="T101" fmla="*/ 161 h 1126"/>
                    <a:gd name="T102" fmla="*/ 155 w 1071"/>
                    <a:gd name="T103" fmla="*/ 224 h 1126"/>
                    <a:gd name="T104" fmla="*/ 70 w 1071"/>
                    <a:gd name="T105" fmla="*/ 270 h 112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71"/>
                    <a:gd name="T160" fmla="*/ 0 h 1126"/>
                    <a:gd name="T161" fmla="*/ 1071 w 1071"/>
                    <a:gd name="T162" fmla="*/ 1126 h 112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71" h="1126">
                      <a:moveTo>
                        <a:pt x="2" y="308"/>
                      </a:moveTo>
                      <a:lnTo>
                        <a:pt x="31" y="300"/>
                      </a:lnTo>
                      <a:lnTo>
                        <a:pt x="58" y="292"/>
                      </a:lnTo>
                      <a:lnTo>
                        <a:pt x="83" y="284"/>
                      </a:lnTo>
                      <a:lnTo>
                        <a:pt x="104" y="275"/>
                      </a:lnTo>
                      <a:lnTo>
                        <a:pt x="125" y="265"/>
                      </a:lnTo>
                      <a:lnTo>
                        <a:pt x="144" y="255"/>
                      </a:lnTo>
                      <a:lnTo>
                        <a:pt x="161" y="243"/>
                      </a:lnTo>
                      <a:lnTo>
                        <a:pt x="177" y="232"/>
                      </a:lnTo>
                      <a:lnTo>
                        <a:pt x="192" y="220"/>
                      </a:lnTo>
                      <a:lnTo>
                        <a:pt x="206" y="208"/>
                      </a:lnTo>
                      <a:lnTo>
                        <a:pt x="220" y="194"/>
                      </a:lnTo>
                      <a:lnTo>
                        <a:pt x="232" y="179"/>
                      </a:lnTo>
                      <a:lnTo>
                        <a:pt x="244" y="164"/>
                      </a:lnTo>
                      <a:lnTo>
                        <a:pt x="257" y="148"/>
                      </a:lnTo>
                      <a:lnTo>
                        <a:pt x="268" y="131"/>
                      </a:lnTo>
                      <a:lnTo>
                        <a:pt x="281" y="112"/>
                      </a:lnTo>
                      <a:lnTo>
                        <a:pt x="296" y="114"/>
                      </a:lnTo>
                      <a:lnTo>
                        <a:pt x="311" y="119"/>
                      </a:lnTo>
                      <a:lnTo>
                        <a:pt x="326" y="125"/>
                      </a:lnTo>
                      <a:lnTo>
                        <a:pt x="339" y="132"/>
                      </a:lnTo>
                      <a:lnTo>
                        <a:pt x="354" y="139"/>
                      </a:lnTo>
                      <a:lnTo>
                        <a:pt x="368" y="148"/>
                      </a:lnTo>
                      <a:lnTo>
                        <a:pt x="381" y="156"/>
                      </a:lnTo>
                      <a:lnTo>
                        <a:pt x="395" y="165"/>
                      </a:lnTo>
                      <a:lnTo>
                        <a:pt x="412" y="179"/>
                      </a:lnTo>
                      <a:lnTo>
                        <a:pt x="427" y="194"/>
                      </a:lnTo>
                      <a:lnTo>
                        <a:pt x="441" y="211"/>
                      </a:lnTo>
                      <a:lnTo>
                        <a:pt x="452" y="231"/>
                      </a:lnTo>
                      <a:lnTo>
                        <a:pt x="462" y="250"/>
                      </a:lnTo>
                      <a:lnTo>
                        <a:pt x="467" y="272"/>
                      </a:lnTo>
                      <a:lnTo>
                        <a:pt x="471" y="294"/>
                      </a:lnTo>
                      <a:lnTo>
                        <a:pt x="472" y="316"/>
                      </a:lnTo>
                      <a:lnTo>
                        <a:pt x="471" y="329"/>
                      </a:lnTo>
                      <a:lnTo>
                        <a:pt x="468" y="346"/>
                      </a:lnTo>
                      <a:lnTo>
                        <a:pt x="465" y="366"/>
                      </a:lnTo>
                      <a:lnTo>
                        <a:pt x="458" y="379"/>
                      </a:lnTo>
                      <a:lnTo>
                        <a:pt x="454" y="380"/>
                      </a:lnTo>
                      <a:lnTo>
                        <a:pt x="449" y="380"/>
                      </a:lnTo>
                      <a:lnTo>
                        <a:pt x="443" y="379"/>
                      </a:lnTo>
                      <a:lnTo>
                        <a:pt x="436" y="379"/>
                      </a:lnTo>
                      <a:lnTo>
                        <a:pt x="428" y="379"/>
                      </a:lnTo>
                      <a:lnTo>
                        <a:pt x="420" y="380"/>
                      </a:lnTo>
                      <a:lnTo>
                        <a:pt x="409" y="384"/>
                      </a:lnTo>
                      <a:lnTo>
                        <a:pt x="397" y="389"/>
                      </a:lnTo>
                      <a:lnTo>
                        <a:pt x="380" y="398"/>
                      </a:lnTo>
                      <a:lnTo>
                        <a:pt x="367" y="409"/>
                      </a:lnTo>
                      <a:lnTo>
                        <a:pt x="359" y="422"/>
                      </a:lnTo>
                      <a:lnTo>
                        <a:pt x="353" y="435"/>
                      </a:lnTo>
                      <a:lnTo>
                        <a:pt x="350" y="447"/>
                      </a:lnTo>
                      <a:lnTo>
                        <a:pt x="349" y="456"/>
                      </a:lnTo>
                      <a:lnTo>
                        <a:pt x="349" y="463"/>
                      </a:lnTo>
                      <a:lnTo>
                        <a:pt x="351" y="467"/>
                      </a:lnTo>
                      <a:lnTo>
                        <a:pt x="361" y="450"/>
                      </a:lnTo>
                      <a:lnTo>
                        <a:pt x="372" y="436"/>
                      </a:lnTo>
                      <a:lnTo>
                        <a:pt x="381" y="424"/>
                      </a:lnTo>
                      <a:lnTo>
                        <a:pt x="391" y="416"/>
                      </a:lnTo>
                      <a:lnTo>
                        <a:pt x="402" y="410"/>
                      </a:lnTo>
                      <a:lnTo>
                        <a:pt x="413" y="406"/>
                      </a:lnTo>
                      <a:lnTo>
                        <a:pt x="427" y="404"/>
                      </a:lnTo>
                      <a:lnTo>
                        <a:pt x="442" y="402"/>
                      </a:lnTo>
                      <a:lnTo>
                        <a:pt x="454" y="404"/>
                      </a:lnTo>
                      <a:lnTo>
                        <a:pt x="466" y="406"/>
                      </a:lnTo>
                      <a:lnTo>
                        <a:pt x="478" y="410"/>
                      </a:lnTo>
                      <a:lnTo>
                        <a:pt x="489" y="416"/>
                      </a:lnTo>
                      <a:lnTo>
                        <a:pt x="498" y="424"/>
                      </a:lnTo>
                      <a:lnTo>
                        <a:pt x="508" y="433"/>
                      </a:lnTo>
                      <a:lnTo>
                        <a:pt x="516" y="444"/>
                      </a:lnTo>
                      <a:lnTo>
                        <a:pt x="521" y="455"/>
                      </a:lnTo>
                      <a:lnTo>
                        <a:pt x="525" y="470"/>
                      </a:lnTo>
                      <a:lnTo>
                        <a:pt x="527" y="486"/>
                      </a:lnTo>
                      <a:lnTo>
                        <a:pt x="525" y="504"/>
                      </a:lnTo>
                      <a:lnTo>
                        <a:pt x="518" y="519"/>
                      </a:lnTo>
                      <a:lnTo>
                        <a:pt x="523" y="523"/>
                      </a:lnTo>
                      <a:lnTo>
                        <a:pt x="527" y="529"/>
                      </a:lnTo>
                      <a:lnTo>
                        <a:pt x="532" y="534"/>
                      </a:lnTo>
                      <a:lnTo>
                        <a:pt x="538" y="538"/>
                      </a:lnTo>
                      <a:lnTo>
                        <a:pt x="542" y="544"/>
                      </a:lnTo>
                      <a:lnTo>
                        <a:pt x="548" y="550"/>
                      </a:lnTo>
                      <a:lnTo>
                        <a:pt x="553" y="556"/>
                      </a:lnTo>
                      <a:lnTo>
                        <a:pt x="558" y="561"/>
                      </a:lnTo>
                      <a:lnTo>
                        <a:pt x="576" y="594"/>
                      </a:lnTo>
                      <a:lnTo>
                        <a:pt x="584" y="625"/>
                      </a:lnTo>
                      <a:lnTo>
                        <a:pt x="584" y="656"/>
                      </a:lnTo>
                      <a:lnTo>
                        <a:pt x="579" y="691"/>
                      </a:lnTo>
                      <a:lnTo>
                        <a:pt x="550" y="830"/>
                      </a:lnTo>
                      <a:lnTo>
                        <a:pt x="548" y="848"/>
                      </a:lnTo>
                      <a:lnTo>
                        <a:pt x="548" y="868"/>
                      </a:lnTo>
                      <a:lnTo>
                        <a:pt x="550" y="885"/>
                      </a:lnTo>
                      <a:lnTo>
                        <a:pt x="556" y="902"/>
                      </a:lnTo>
                      <a:lnTo>
                        <a:pt x="563" y="918"/>
                      </a:lnTo>
                      <a:lnTo>
                        <a:pt x="572" y="933"/>
                      </a:lnTo>
                      <a:lnTo>
                        <a:pt x="584" y="946"/>
                      </a:lnTo>
                      <a:lnTo>
                        <a:pt x="599" y="957"/>
                      </a:lnTo>
                      <a:lnTo>
                        <a:pt x="617" y="969"/>
                      </a:lnTo>
                      <a:lnTo>
                        <a:pt x="634" y="978"/>
                      </a:lnTo>
                      <a:lnTo>
                        <a:pt x="653" y="985"/>
                      </a:lnTo>
                      <a:lnTo>
                        <a:pt x="670" y="991"/>
                      </a:lnTo>
                      <a:lnTo>
                        <a:pt x="690" y="995"/>
                      </a:lnTo>
                      <a:lnTo>
                        <a:pt x="710" y="998"/>
                      </a:lnTo>
                      <a:lnTo>
                        <a:pt x="733" y="1000"/>
                      </a:lnTo>
                      <a:lnTo>
                        <a:pt x="759" y="1002"/>
                      </a:lnTo>
                      <a:lnTo>
                        <a:pt x="777" y="1002"/>
                      </a:lnTo>
                      <a:lnTo>
                        <a:pt x="796" y="1000"/>
                      </a:lnTo>
                      <a:lnTo>
                        <a:pt x="813" y="999"/>
                      </a:lnTo>
                      <a:lnTo>
                        <a:pt x="830" y="995"/>
                      </a:lnTo>
                      <a:lnTo>
                        <a:pt x="845" y="992"/>
                      </a:lnTo>
                      <a:lnTo>
                        <a:pt x="858" y="988"/>
                      </a:lnTo>
                      <a:lnTo>
                        <a:pt x="871" y="985"/>
                      </a:lnTo>
                      <a:lnTo>
                        <a:pt x="880" y="980"/>
                      </a:lnTo>
                      <a:lnTo>
                        <a:pt x="881" y="1000"/>
                      </a:lnTo>
                      <a:lnTo>
                        <a:pt x="882" y="1020"/>
                      </a:lnTo>
                      <a:lnTo>
                        <a:pt x="884" y="1038"/>
                      </a:lnTo>
                      <a:lnTo>
                        <a:pt x="892" y="1055"/>
                      </a:lnTo>
                      <a:lnTo>
                        <a:pt x="954" y="1082"/>
                      </a:lnTo>
                      <a:lnTo>
                        <a:pt x="950" y="1060"/>
                      </a:lnTo>
                      <a:lnTo>
                        <a:pt x="907" y="1039"/>
                      </a:lnTo>
                      <a:lnTo>
                        <a:pt x="904" y="1016"/>
                      </a:lnTo>
                      <a:lnTo>
                        <a:pt x="904" y="992"/>
                      </a:lnTo>
                      <a:lnTo>
                        <a:pt x="906" y="970"/>
                      </a:lnTo>
                      <a:lnTo>
                        <a:pt x="911" y="949"/>
                      </a:lnTo>
                      <a:lnTo>
                        <a:pt x="952" y="944"/>
                      </a:lnTo>
                      <a:lnTo>
                        <a:pt x="952" y="970"/>
                      </a:lnTo>
                      <a:lnTo>
                        <a:pt x="955" y="1001"/>
                      </a:lnTo>
                      <a:lnTo>
                        <a:pt x="958" y="1031"/>
                      </a:lnTo>
                      <a:lnTo>
                        <a:pt x="965" y="1059"/>
                      </a:lnTo>
                      <a:lnTo>
                        <a:pt x="966" y="1040"/>
                      </a:lnTo>
                      <a:lnTo>
                        <a:pt x="970" y="995"/>
                      </a:lnTo>
                      <a:lnTo>
                        <a:pt x="978" y="942"/>
                      </a:lnTo>
                      <a:lnTo>
                        <a:pt x="990" y="899"/>
                      </a:lnTo>
                      <a:lnTo>
                        <a:pt x="995" y="892"/>
                      </a:lnTo>
                      <a:lnTo>
                        <a:pt x="1002" y="887"/>
                      </a:lnTo>
                      <a:lnTo>
                        <a:pt x="1009" y="885"/>
                      </a:lnTo>
                      <a:lnTo>
                        <a:pt x="1016" y="884"/>
                      </a:lnTo>
                      <a:lnTo>
                        <a:pt x="1011" y="932"/>
                      </a:lnTo>
                      <a:lnTo>
                        <a:pt x="1007" y="984"/>
                      </a:lnTo>
                      <a:lnTo>
                        <a:pt x="1005" y="1037"/>
                      </a:lnTo>
                      <a:lnTo>
                        <a:pt x="1008" y="1086"/>
                      </a:lnTo>
                      <a:lnTo>
                        <a:pt x="1004" y="1088"/>
                      </a:lnTo>
                      <a:lnTo>
                        <a:pt x="1000" y="1089"/>
                      </a:lnTo>
                      <a:lnTo>
                        <a:pt x="995" y="1089"/>
                      </a:lnTo>
                      <a:lnTo>
                        <a:pt x="990" y="1088"/>
                      </a:lnTo>
                      <a:lnTo>
                        <a:pt x="985" y="1086"/>
                      </a:lnTo>
                      <a:lnTo>
                        <a:pt x="980" y="1084"/>
                      </a:lnTo>
                      <a:lnTo>
                        <a:pt x="974" y="1082"/>
                      </a:lnTo>
                      <a:lnTo>
                        <a:pt x="970" y="1079"/>
                      </a:lnTo>
                      <a:lnTo>
                        <a:pt x="972" y="1089"/>
                      </a:lnTo>
                      <a:lnTo>
                        <a:pt x="977" y="1097"/>
                      </a:lnTo>
                      <a:lnTo>
                        <a:pt x="985" y="1104"/>
                      </a:lnTo>
                      <a:lnTo>
                        <a:pt x="994" y="1111"/>
                      </a:lnTo>
                      <a:lnTo>
                        <a:pt x="1004" y="1115"/>
                      </a:lnTo>
                      <a:lnTo>
                        <a:pt x="1015" y="1120"/>
                      </a:lnTo>
                      <a:lnTo>
                        <a:pt x="1025" y="1123"/>
                      </a:lnTo>
                      <a:lnTo>
                        <a:pt x="1034" y="1126"/>
                      </a:lnTo>
                      <a:lnTo>
                        <a:pt x="1032" y="1099"/>
                      </a:lnTo>
                      <a:lnTo>
                        <a:pt x="1028" y="1037"/>
                      </a:lnTo>
                      <a:lnTo>
                        <a:pt x="1028" y="964"/>
                      </a:lnTo>
                      <a:lnTo>
                        <a:pt x="1038" y="904"/>
                      </a:lnTo>
                      <a:lnTo>
                        <a:pt x="1051" y="944"/>
                      </a:lnTo>
                      <a:lnTo>
                        <a:pt x="1055" y="1001"/>
                      </a:lnTo>
                      <a:lnTo>
                        <a:pt x="1054" y="1052"/>
                      </a:lnTo>
                      <a:lnTo>
                        <a:pt x="1054" y="1074"/>
                      </a:lnTo>
                      <a:lnTo>
                        <a:pt x="1068" y="1023"/>
                      </a:lnTo>
                      <a:lnTo>
                        <a:pt x="1071" y="971"/>
                      </a:lnTo>
                      <a:lnTo>
                        <a:pt x="1065" y="918"/>
                      </a:lnTo>
                      <a:lnTo>
                        <a:pt x="1054" y="864"/>
                      </a:lnTo>
                      <a:lnTo>
                        <a:pt x="1045" y="860"/>
                      </a:lnTo>
                      <a:lnTo>
                        <a:pt x="1033" y="857"/>
                      </a:lnTo>
                      <a:lnTo>
                        <a:pt x="1020" y="857"/>
                      </a:lnTo>
                      <a:lnTo>
                        <a:pt x="1008" y="858"/>
                      </a:lnTo>
                      <a:lnTo>
                        <a:pt x="994" y="863"/>
                      </a:lnTo>
                      <a:lnTo>
                        <a:pt x="982" y="869"/>
                      </a:lnTo>
                      <a:lnTo>
                        <a:pt x="973" y="876"/>
                      </a:lnTo>
                      <a:lnTo>
                        <a:pt x="967" y="885"/>
                      </a:lnTo>
                      <a:lnTo>
                        <a:pt x="956" y="922"/>
                      </a:lnTo>
                      <a:lnTo>
                        <a:pt x="945" y="923"/>
                      </a:lnTo>
                      <a:lnTo>
                        <a:pt x="935" y="923"/>
                      </a:lnTo>
                      <a:lnTo>
                        <a:pt x="924" y="924"/>
                      </a:lnTo>
                      <a:lnTo>
                        <a:pt x="913" y="925"/>
                      </a:lnTo>
                      <a:lnTo>
                        <a:pt x="903" y="927"/>
                      </a:lnTo>
                      <a:lnTo>
                        <a:pt x="895" y="931"/>
                      </a:lnTo>
                      <a:lnTo>
                        <a:pt x="888" y="937"/>
                      </a:lnTo>
                      <a:lnTo>
                        <a:pt x="883" y="945"/>
                      </a:lnTo>
                      <a:lnTo>
                        <a:pt x="873" y="953"/>
                      </a:lnTo>
                      <a:lnTo>
                        <a:pt x="858" y="960"/>
                      </a:lnTo>
                      <a:lnTo>
                        <a:pt x="839" y="965"/>
                      </a:lnTo>
                      <a:lnTo>
                        <a:pt x="818" y="971"/>
                      </a:lnTo>
                      <a:lnTo>
                        <a:pt x="795" y="975"/>
                      </a:lnTo>
                      <a:lnTo>
                        <a:pt x="769" y="977"/>
                      </a:lnTo>
                      <a:lnTo>
                        <a:pt x="744" y="978"/>
                      </a:lnTo>
                      <a:lnTo>
                        <a:pt x="718" y="976"/>
                      </a:lnTo>
                      <a:lnTo>
                        <a:pt x="702" y="974"/>
                      </a:lnTo>
                      <a:lnTo>
                        <a:pt x="686" y="970"/>
                      </a:lnTo>
                      <a:lnTo>
                        <a:pt x="671" y="965"/>
                      </a:lnTo>
                      <a:lnTo>
                        <a:pt x="656" y="961"/>
                      </a:lnTo>
                      <a:lnTo>
                        <a:pt x="642" y="954"/>
                      </a:lnTo>
                      <a:lnTo>
                        <a:pt x="630" y="946"/>
                      </a:lnTo>
                      <a:lnTo>
                        <a:pt x="617" y="937"/>
                      </a:lnTo>
                      <a:lnTo>
                        <a:pt x="607" y="926"/>
                      </a:lnTo>
                      <a:lnTo>
                        <a:pt x="595" y="908"/>
                      </a:lnTo>
                      <a:lnTo>
                        <a:pt x="587" y="888"/>
                      </a:lnTo>
                      <a:lnTo>
                        <a:pt x="581" y="870"/>
                      </a:lnTo>
                      <a:lnTo>
                        <a:pt x="579" y="850"/>
                      </a:lnTo>
                      <a:lnTo>
                        <a:pt x="578" y="832"/>
                      </a:lnTo>
                      <a:lnTo>
                        <a:pt x="579" y="812"/>
                      </a:lnTo>
                      <a:lnTo>
                        <a:pt x="581" y="793"/>
                      </a:lnTo>
                      <a:lnTo>
                        <a:pt x="585" y="773"/>
                      </a:lnTo>
                      <a:lnTo>
                        <a:pt x="591" y="743"/>
                      </a:lnTo>
                      <a:lnTo>
                        <a:pt x="598" y="712"/>
                      </a:lnTo>
                      <a:lnTo>
                        <a:pt x="603" y="682"/>
                      </a:lnTo>
                      <a:lnTo>
                        <a:pt x="606" y="652"/>
                      </a:lnTo>
                      <a:lnTo>
                        <a:pt x="606" y="623"/>
                      </a:lnTo>
                      <a:lnTo>
                        <a:pt x="600" y="595"/>
                      </a:lnTo>
                      <a:lnTo>
                        <a:pt x="587" y="567"/>
                      </a:lnTo>
                      <a:lnTo>
                        <a:pt x="568" y="539"/>
                      </a:lnTo>
                      <a:lnTo>
                        <a:pt x="550" y="521"/>
                      </a:lnTo>
                      <a:lnTo>
                        <a:pt x="556" y="506"/>
                      </a:lnTo>
                      <a:lnTo>
                        <a:pt x="558" y="490"/>
                      </a:lnTo>
                      <a:lnTo>
                        <a:pt x="558" y="475"/>
                      </a:lnTo>
                      <a:lnTo>
                        <a:pt x="555" y="460"/>
                      </a:lnTo>
                      <a:lnTo>
                        <a:pt x="550" y="445"/>
                      </a:lnTo>
                      <a:lnTo>
                        <a:pt x="543" y="431"/>
                      </a:lnTo>
                      <a:lnTo>
                        <a:pt x="535" y="417"/>
                      </a:lnTo>
                      <a:lnTo>
                        <a:pt x="527" y="405"/>
                      </a:lnTo>
                      <a:lnTo>
                        <a:pt x="534" y="395"/>
                      </a:lnTo>
                      <a:lnTo>
                        <a:pt x="541" y="386"/>
                      </a:lnTo>
                      <a:lnTo>
                        <a:pt x="547" y="376"/>
                      </a:lnTo>
                      <a:lnTo>
                        <a:pt x="553" y="364"/>
                      </a:lnTo>
                      <a:lnTo>
                        <a:pt x="557" y="354"/>
                      </a:lnTo>
                      <a:lnTo>
                        <a:pt x="562" y="342"/>
                      </a:lnTo>
                      <a:lnTo>
                        <a:pt x="565" y="330"/>
                      </a:lnTo>
                      <a:lnTo>
                        <a:pt x="568" y="318"/>
                      </a:lnTo>
                      <a:lnTo>
                        <a:pt x="569" y="296"/>
                      </a:lnTo>
                      <a:lnTo>
                        <a:pt x="566" y="272"/>
                      </a:lnTo>
                      <a:lnTo>
                        <a:pt x="563" y="247"/>
                      </a:lnTo>
                      <a:lnTo>
                        <a:pt x="554" y="219"/>
                      </a:lnTo>
                      <a:lnTo>
                        <a:pt x="539" y="192"/>
                      </a:lnTo>
                      <a:lnTo>
                        <a:pt x="518" y="163"/>
                      </a:lnTo>
                      <a:lnTo>
                        <a:pt x="490" y="133"/>
                      </a:lnTo>
                      <a:lnTo>
                        <a:pt x="452" y="103"/>
                      </a:lnTo>
                      <a:lnTo>
                        <a:pt x="435" y="91"/>
                      </a:lnTo>
                      <a:lnTo>
                        <a:pt x="418" y="81"/>
                      </a:lnTo>
                      <a:lnTo>
                        <a:pt x="399" y="72"/>
                      </a:lnTo>
                      <a:lnTo>
                        <a:pt x="381" y="63"/>
                      </a:lnTo>
                      <a:lnTo>
                        <a:pt x="363" y="55"/>
                      </a:lnTo>
                      <a:lnTo>
                        <a:pt x="344" y="45"/>
                      </a:lnTo>
                      <a:lnTo>
                        <a:pt x="327" y="37"/>
                      </a:lnTo>
                      <a:lnTo>
                        <a:pt x="310" y="27"/>
                      </a:lnTo>
                      <a:lnTo>
                        <a:pt x="305" y="24"/>
                      </a:lnTo>
                      <a:lnTo>
                        <a:pt x="300" y="21"/>
                      </a:lnTo>
                      <a:lnTo>
                        <a:pt x="296" y="18"/>
                      </a:lnTo>
                      <a:lnTo>
                        <a:pt x="290" y="14"/>
                      </a:lnTo>
                      <a:lnTo>
                        <a:pt x="284" y="11"/>
                      </a:lnTo>
                      <a:lnTo>
                        <a:pt x="278" y="7"/>
                      </a:lnTo>
                      <a:lnTo>
                        <a:pt x="271" y="4"/>
                      </a:lnTo>
                      <a:lnTo>
                        <a:pt x="263" y="0"/>
                      </a:lnTo>
                      <a:lnTo>
                        <a:pt x="267" y="6"/>
                      </a:lnTo>
                      <a:lnTo>
                        <a:pt x="275" y="19"/>
                      </a:lnTo>
                      <a:lnTo>
                        <a:pt x="285" y="33"/>
                      </a:lnTo>
                      <a:lnTo>
                        <a:pt x="296" y="43"/>
                      </a:lnTo>
                      <a:lnTo>
                        <a:pt x="415" y="111"/>
                      </a:lnTo>
                      <a:lnTo>
                        <a:pt x="441" y="127"/>
                      </a:lnTo>
                      <a:lnTo>
                        <a:pt x="464" y="143"/>
                      </a:lnTo>
                      <a:lnTo>
                        <a:pt x="485" y="162"/>
                      </a:lnTo>
                      <a:lnTo>
                        <a:pt x="502" y="182"/>
                      </a:lnTo>
                      <a:lnTo>
                        <a:pt x="516" y="205"/>
                      </a:lnTo>
                      <a:lnTo>
                        <a:pt x="527" y="232"/>
                      </a:lnTo>
                      <a:lnTo>
                        <a:pt x="535" y="261"/>
                      </a:lnTo>
                      <a:lnTo>
                        <a:pt x="540" y="294"/>
                      </a:lnTo>
                      <a:lnTo>
                        <a:pt x="540" y="308"/>
                      </a:lnTo>
                      <a:lnTo>
                        <a:pt x="539" y="322"/>
                      </a:lnTo>
                      <a:lnTo>
                        <a:pt x="535" y="334"/>
                      </a:lnTo>
                      <a:lnTo>
                        <a:pt x="531" y="347"/>
                      </a:lnTo>
                      <a:lnTo>
                        <a:pt x="526" y="359"/>
                      </a:lnTo>
                      <a:lnTo>
                        <a:pt x="519" y="370"/>
                      </a:lnTo>
                      <a:lnTo>
                        <a:pt x="512" y="382"/>
                      </a:lnTo>
                      <a:lnTo>
                        <a:pt x="504" y="392"/>
                      </a:lnTo>
                      <a:lnTo>
                        <a:pt x="488" y="385"/>
                      </a:lnTo>
                      <a:lnTo>
                        <a:pt x="501" y="351"/>
                      </a:lnTo>
                      <a:lnTo>
                        <a:pt x="504" y="311"/>
                      </a:lnTo>
                      <a:lnTo>
                        <a:pt x="500" y="273"/>
                      </a:lnTo>
                      <a:lnTo>
                        <a:pt x="488" y="239"/>
                      </a:lnTo>
                      <a:lnTo>
                        <a:pt x="478" y="220"/>
                      </a:lnTo>
                      <a:lnTo>
                        <a:pt x="467" y="204"/>
                      </a:lnTo>
                      <a:lnTo>
                        <a:pt x="456" y="188"/>
                      </a:lnTo>
                      <a:lnTo>
                        <a:pt x="444" y="174"/>
                      </a:lnTo>
                      <a:lnTo>
                        <a:pt x="432" y="162"/>
                      </a:lnTo>
                      <a:lnTo>
                        <a:pt x="418" y="150"/>
                      </a:lnTo>
                      <a:lnTo>
                        <a:pt x="405" y="139"/>
                      </a:lnTo>
                      <a:lnTo>
                        <a:pt x="391" y="129"/>
                      </a:lnTo>
                      <a:lnTo>
                        <a:pt x="376" y="120"/>
                      </a:lnTo>
                      <a:lnTo>
                        <a:pt x="363" y="113"/>
                      </a:lnTo>
                      <a:lnTo>
                        <a:pt x="348" y="105"/>
                      </a:lnTo>
                      <a:lnTo>
                        <a:pt x="333" y="100"/>
                      </a:lnTo>
                      <a:lnTo>
                        <a:pt x="318" y="94"/>
                      </a:lnTo>
                      <a:lnTo>
                        <a:pt x="303" y="88"/>
                      </a:lnTo>
                      <a:lnTo>
                        <a:pt x="286" y="83"/>
                      </a:lnTo>
                      <a:lnTo>
                        <a:pt x="271" y="79"/>
                      </a:lnTo>
                      <a:lnTo>
                        <a:pt x="266" y="90"/>
                      </a:lnTo>
                      <a:lnTo>
                        <a:pt x="260" y="102"/>
                      </a:lnTo>
                      <a:lnTo>
                        <a:pt x="255" y="111"/>
                      </a:lnTo>
                      <a:lnTo>
                        <a:pt x="250" y="120"/>
                      </a:lnTo>
                      <a:lnTo>
                        <a:pt x="245" y="129"/>
                      </a:lnTo>
                      <a:lnTo>
                        <a:pt x="238" y="139"/>
                      </a:lnTo>
                      <a:lnTo>
                        <a:pt x="230" y="149"/>
                      </a:lnTo>
                      <a:lnTo>
                        <a:pt x="221" y="161"/>
                      </a:lnTo>
                      <a:lnTo>
                        <a:pt x="210" y="172"/>
                      </a:lnTo>
                      <a:lnTo>
                        <a:pt x="200" y="182"/>
                      </a:lnTo>
                      <a:lnTo>
                        <a:pt x="190" y="194"/>
                      </a:lnTo>
                      <a:lnTo>
                        <a:pt x="178" y="204"/>
                      </a:lnTo>
                      <a:lnTo>
                        <a:pt x="167" y="214"/>
                      </a:lnTo>
                      <a:lnTo>
                        <a:pt x="155" y="224"/>
                      </a:lnTo>
                      <a:lnTo>
                        <a:pt x="142" y="233"/>
                      </a:lnTo>
                      <a:lnTo>
                        <a:pt x="129" y="241"/>
                      </a:lnTo>
                      <a:lnTo>
                        <a:pt x="115" y="249"/>
                      </a:lnTo>
                      <a:lnTo>
                        <a:pt x="101" y="257"/>
                      </a:lnTo>
                      <a:lnTo>
                        <a:pt x="85" y="264"/>
                      </a:lnTo>
                      <a:lnTo>
                        <a:pt x="70" y="270"/>
                      </a:lnTo>
                      <a:lnTo>
                        <a:pt x="54" y="276"/>
                      </a:lnTo>
                      <a:lnTo>
                        <a:pt x="36" y="280"/>
                      </a:lnTo>
                      <a:lnTo>
                        <a:pt x="18" y="285"/>
                      </a:lnTo>
                      <a:lnTo>
                        <a:pt x="0" y="288"/>
                      </a:lnTo>
                      <a:lnTo>
                        <a:pt x="2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8" name="Freeform 41"/>
                <p:cNvSpPr>
                  <a:spLocks/>
                </p:cNvSpPr>
                <p:nvPr/>
              </p:nvSpPr>
              <p:spPr bwMode="auto">
                <a:xfrm>
                  <a:off x="1818" y="633"/>
                  <a:ext cx="312" cy="190"/>
                </a:xfrm>
                <a:custGeom>
                  <a:avLst/>
                  <a:gdLst>
                    <a:gd name="T0" fmla="*/ 2 w 622"/>
                    <a:gd name="T1" fmla="*/ 23 h 380"/>
                    <a:gd name="T2" fmla="*/ 24 w 622"/>
                    <a:gd name="T3" fmla="*/ 75 h 380"/>
                    <a:gd name="T4" fmla="*/ 53 w 622"/>
                    <a:gd name="T5" fmla="*/ 143 h 380"/>
                    <a:gd name="T6" fmla="*/ 76 w 622"/>
                    <a:gd name="T7" fmla="*/ 192 h 380"/>
                    <a:gd name="T8" fmla="*/ 89 w 622"/>
                    <a:gd name="T9" fmla="*/ 216 h 380"/>
                    <a:gd name="T10" fmla="*/ 109 w 622"/>
                    <a:gd name="T11" fmla="*/ 247 h 380"/>
                    <a:gd name="T12" fmla="*/ 135 w 622"/>
                    <a:gd name="T13" fmla="*/ 275 h 380"/>
                    <a:gd name="T14" fmla="*/ 164 w 622"/>
                    <a:gd name="T15" fmla="*/ 298 h 380"/>
                    <a:gd name="T16" fmla="*/ 196 w 622"/>
                    <a:gd name="T17" fmla="*/ 315 h 380"/>
                    <a:gd name="T18" fmla="*/ 227 w 622"/>
                    <a:gd name="T19" fmla="*/ 328 h 380"/>
                    <a:gd name="T20" fmla="*/ 260 w 622"/>
                    <a:gd name="T21" fmla="*/ 336 h 380"/>
                    <a:gd name="T22" fmla="*/ 295 w 622"/>
                    <a:gd name="T23" fmla="*/ 342 h 380"/>
                    <a:gd name="T24" fmla="*/ 332 w 622"/>
                    <a:gd name="T25" fmla="*/ 345 h 380"/>
                    <a:gd name="T26" fmla="*/ 372 w 622"/>
                    <a:gd name="T27" fmla="*/ 346 h 380"/>
                    <a:gd name="T28" fmla="*/ 415 w 622"/>
                    <a:gd name="T29" fmla="*/ 344 h 380"/>
                    <a:gd name="T30" fmla="*/ 462 w 622"/>
                    <a:gd name="T31" fmla="*/ 342 h 380"/>
                    <a:gd name="T32" fmla="*/ 501 w 622"/>
                    <a:gd name="T33" fmla="*/ 351 h 380"/>
                    <a:gd name="T34" fmla="*/ 535 w 622"/>
                    <a:gd name="T35" fmla="*/ 371 h 380"/>
                    <a:gd name="T36" fmla="*/ 573 w 622"/>
                    <a:gd name="T37" fmla="*/ 380 h 380"/>
                    <a:gd name="T38" fmla="*/ 608 w 622"/>
                    <a:gd name="T39" fmla="*/ 372 h 380"/>
                    <a:gd name="T40" fmla="*/ 594 w 622"/>
                    <a:gd name="T41" fmla="*/ 359 h 380"/>
                    <a:gd name="T42" fmla="*/ 552 w 622"/>
                    <a:gd name="T43" fmla="*/ 352 h 380"/>
                    <a:gd name="T44" fmla="*/ 523 w 622"/>
                    <a:gd name="T45" fmla="*/ 335 h 380"/>
                    <a:gd name="T46" fmla="*/ 503 w 622"/>
                    <a:gd name="T47" fmla="*/ 312 h 380"/>
                    <a:gd name="T48" fmla="*/ 491 w 622"/>
                    <a:gd name="T49" fmla="*/ 300 h 380"/>
                    <a:gd name="T50" fmla="*/ 482 w 622"/>
                    <a:gd name="T51" fmla="*/ 313 h 380"/>
                    <a:gd name="T52" fmla="*/ 453 w 622"/>
                    <a:gd name="T53" fmla="*/ 319 h 380"/>
                    <a:gd name="T54" fmla="*/ 409 w 622"/>
                    <a:gd name="T55" fmla="*/ 321 h 380"/>
                    <a:gd name="T56" fmla="*/ 370 w 622"/>
                    <a:gd name="T57" fmla="*/ 321 h 380"/>
                    <a:gd name="T58" fmla="*/ 334 w 622"/>
                    <a:gd name="T59" fmla="*/ 321 h 380"/>
                    <a:gd name="T60" fmla="*/ 301 w 622"/>
                    <a:gd name="T61" fmla="*/ 318 h 380"/>
                    <a:gd name="T62" fmla="*/ 268 w 622"/>
                    <a:gd name="T63" fmla="*/ 313 h 380"/>
                    <a:gd name="T64" fmla="*/ 237 w 622"/>
                    <a:gd name="T65" fmla="*/ 306 h 380"/>
                    <a:gd name="T66" fmla="*/ 206 w 622"/>
                    <a:gd name="T67" fmla="*/ 296 h 380"/>
                    <a:gd name="T68" fmla="*/ 153 w 622"/>
                    <a:gd name="T69" fmla="*/ 265 h 380"/>
                    <a:gd name="T70" fmla="*/ 101 w 622"/>
                    <a:gd name="T71" fmla="*/ 200 h 380"/>
                    <a:gd name="T72" fmla="*/ 67 w 622"/>
                    <a:gd name="T73" fmla="*/ 129 h 380"/>
                    <a:gd name="T74" fmla="*/ 37 w 622"/>
                    <a:gd name="T75" fmla="*/ 56 h 380"/>
                    <a:gd name="T76" fmla="*/ 25 w 622"/>
                    <a:gd name="T77" fmla="*/ 18 h 380"/>
                    <a:gd name="T78" fmla="*/ 40 w 622"/>
                    <a:gd name="T79" fmla="*/ 8 h 380"/>
                    <a:gd name="T80" fmla="*/ 37 w 622"/>
                    <a:gd name="T81" fmla="*/ 1 h 380"/>
                    <a:gd name="T82" fmla="*/ 26 w 622"/>
                    <a:gd name="T83" fmla="*/ 4 h 380"/>
                    <a:gd name="T84" fmla="*/ 14 w 622"/>
                    <a:gd name="T85" fmla="*/ 9 h 380"/>
                    <a:gd name="T86" fmla="*/ 3 w 622"/>
                    <a:gd name="T87" fmla="*/ 14 h 38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22"/>
                    <a:gd name="T133" fmla="*/ 0 h 380"/>
                    <a:gd name="T134" fmla="*/ 622 w 622"/>
                    <a:gd name="T135" fmla="*/ 380 h 38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22" h="380">
                      <a:moveTo>
                        <a:pt x="0" y="14"/>
                      </a:moveTo>
                      <a:lnTo>
                        <a:pt x="2" y="23"/>
                      </a:lnTo>
                      <a:lnTo>
                        <a:pt x="12" y="45"/>
                      </a:lnTo>
                      <a:lnTo>
                        <a:pt x="24" y="75"/>
                      </a:lnTo>
                      <a:lnTo>
                        <a:pt x="38" y="109"/>
                      </a:lnTo>
                      <a:lnTo>
                        <a:pt x="53" y="143"/>
                      </a:lnTo>
                      <a:lnTo>
                        <a:pt x="67" y="171"/>
                      </a:lnTo>
                      <a:lnTo>
                        <a:pt x="76" y="192"/>
                      </a:lnTo>
                      <a:lnTo>
                        <a:pt x="79" y="200"/>
                      </a:lnTo>
                      <a:lnTo>
                        <a:pt x="89" y="216"/>
                      </a:lnTo>
                      <a:lnTo>
                        <a:pt x="99" y="232"/>
                      </a:lnTo>
                      <a:lnTo>
                        <a:pt x="109" y="247"/>
                      </a:lnTo>
                      <a:lnTo>
                        <a:pt x="121" y="261"/>
                      </a:lnTo>
                      <a:lnTo>
                        <a:pt x="135" y="275"/>
                      </a:lnTo>
                      <a:lnTo>
                        <a:pt x="149" y="287"/>
                      </a:lnTo>
                      <a:lnTo>
                        <a:pt x="164" y="298"/>
                      </a:lnTo>
                      <a:lnTo>
                        <a:pt x="180" y="307"/>
                      </a:lnTo>
                      <a:lnTo>
                        <a:pt x="196" y="315"/>
                      </a:lnTo>
                      <a:lnTo>
                        <a:pt x="212" y="322"/>
                      </a:lnTo>
                      <a:lnTo>
                        <a:pt x="227" y="328"/>
                      </a:lnTo>
                      <a:lnTo>
                        <a:pt x="244" y="333"/>
                      </a:lnTo>
                      <a:lnTo>
                        <a:pt x="260" y="336"/>
                      </a:lnTo>
                      <a:lnTo>
                        <a:pt x="278" y="339"/>
                      </a:lnTo>
                      <a:lnTo>
                        <a:pt x="295" y="342"/>
                      </a:lnTo>
                      <a:lnTo>
                        <a:pt x="313" y="344"/>
                      </a:lnTo>
                      <a:lnTo>
                        <a:pt x="332" y="345"/>
                      </a:lnTo>
                      <a:lnTo>
                        <a:pt x="351" y="346"/>
                      </a:lnTo>
                      <a:lnTo>
                        <a:pt x="372" y="346"/>
                      </a:lnTo>
                      <a:lnTo>
                        <a:pt x="393" y="345"/>
                      </a:lnTo>
                      <a:lnTo>
                        <a:pt x="415" y="344"/>
                      </a:lnTo>
                      <a:lnTo>
                        <a:pt x="438" y="343"/>
                      </a:lnTo>
                      <a:lnTo>
                        <a:pt x="462" y="342"/>
                      </a:lnTo>
                      <a:lnTo>
                        <a:pt x="487" y="339"/>
                      </a:lnTo>
                      <a:lnTo>
                        <a:pt x="501" y="351"/>
                      </a:lnTo>
                      <a:lnTo>
                        <a:pt x="517" y="363"/>
                      </a:lnTo>
                      <a:lnTo>
                        <a:pt x="535" y="371"/>
                      </a:lnTo>
                      <a:lnTo>
                        <a:pt x="554" y="377"/>
                      </a:lnTo>
                      <a:lnTo>
                        <a:pt x="573" y="380"/>
                      </a:lnTo>
                      <a:lnTo>
                        <a:pt x="591" y="379"/>
                      </a:lnTo>
                      <a:lnTo>
                        <a:pt x="608" y="372"/>
                      </a:lnTo>
                      <a:lnTo>
                        <a:pt x="622" y="359"/>
                      </a:lnTo>
                      <a:lnTo>
                        <a:pt x="594" y="359"/>
                      </a:lnTo>
                      <a:lnTo>
                        <a:pt x="571" y="357"/>
                      </a:lnTo>
                      <a:lnTo>
                        <a:pt x="552" y="352"/>
                      </a:lnTo>
                      <a:lnTo>
                        <a:pt x="536" y="344"/>
                      </a:lnTo>
                      <a:lnTo>
                        <a:pt x="523" y="335"/>
                      </a:lnTo>
                      <a:lnTo>
                        <a:pt x="513" y="325"/>
                      </a:lnTo>
                      <a:lnTo>
                        <a:pt x="503" y="312"/>
                      </a:lnTo>
                      <a:lnTo>
                        <a:pt x="497" y="299"/>
                      </a:lnTo>
                      <a:lnTo>
                        <a:pt x="491" y="300"/>
                      </a:lnTo>
                      <a:lnTo>
                        <a:pt x="486" y="306"/>
                      </a:lnTo>
                      <a:lnTo>
                        <a:pt x="482" y="313"/>
                      </a:lnTo>
                      <a:lnTo>
                        <a:pt x="477" y="316"/>
                      </a:lnTo>
                      <a:lnTo>
                        <a:pt x="453" y="319"/>
                      </a:lnTo>
                      <a:lnTo>
                        <a:pt x="430" y="320"/>
                      </a:lnTo>
                      <a:lnTo>
                        <a:pt x="409" y="321"/>
                      </a:lnTo>
                      <a:lnTo>
                        <a:pt x="388" y="321"/>
                      </a:lnTo>
                      <a:lnTo>
                        <a:pt x="370" y="321"/>
                      </a:lnTo>
                      <a:lnTo>
                        <a:pt x="351" y="321"/>
                      </a:lnTo>
                      <a:lnTo>
                        <a:pt x="334" y="321"/>
                      </a:lnTo>
                      <a:lnTo>
                        <a:pt x="317" y="320"/>
                      </a:lnTo>
                      <a:lnTo>
                        <a:pt x="301" y="318"/>
                      </a:lnTo>
                      <a:lnTo>
                        <a:pt x="285" y="315"/>
                      </a:lnTo>
                      <a:lnTo>
                        <a:pt x="268" y="313"/>
                      </a:lnTo>
                      <a:lnTo>
                        <a:pt x="253" y="310"/>
                      </a:lnTo>
                      <a:lnTo>
                        <a:pt x="237" y="306"/>
                      </a:lnTo>
                      <a:lnTo>
                        <a:pt x="222" y="301"/>
                      </a:lnTo>
                      <a:lnTo>
                        <a:pt x="206" y="296"/>
                      </a:lnTo>
                      <a:lnTo>
                        <a:pt x="190" y="290"/>
                      </a:lnTo>
                      <a:lnTo>
                        <a:pt x="153" y="265"/>
                      </a:lnTo>
                      <a:lnTo>
                        <a:pt x="124" y="234"/>
                      </a:lnTo>
                      <a:lnTo>
                        <a:pt x="101" y="200"/>
                      </a:lnTo>
                      <a:lnTo>
                        <a:pt x="83" y="164"/>
                      </a:lnTo>
                      <a:lnTo>
                        <a:pt x="67" y="129"/>
                      </a:lnTo>
                      <a:lnTo>
                        <a:pt x="52" y="92"/>
                      </a:lnTo>
                      <a:lnTo>
                        <a:pt x="37" y="56"/>
                      </a:lnTo>
                      <a:lnTo>
                        <a:pt x="18" y="23"/>
                      </a:lnTo>
                      <a:lnTo>
                        <a:pt x="25" y="18"/>
                      </a:lnTo>
                      <a:lnTo>
                        <a:pt x="33" y="14"/>
                      </a:lnTo>
                      <a:lnTo>
                        <a:pt x="40" y="8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1" y="7"/>
                      </a:lnTo>
                      <a:lnTo>
                        <a:pt x="14" y="9"/>
                      </a:lnTo>
                      <a:lnTo>
                        <a:pt x="8" y="11"/>
                      </a:lnTo>
                      <a:lnTo>
                        <a:pt x="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9" name="Freeform 42"/>
                <p:cNvSpPr>
                  <a:spLocks/>
                </p:cNvSpPr>
                <p:nvPr/>
              </p:nvSpPr>
              <p:spPr bwMode="auto">
                <a:xfrm>
                  <a:off x="2140" y="809"/>
                  <a:ext cx="188" cy="253"/>
                </a:xfrm>
                <a:custGeom>
                  <a:avLst/>
                  <a:gdLst>
                    <a:gd name="T0" fmla="*/ 350 w 375"/>
                    <a:gd name="T1" fmla="*/ 484 h 507"/>
                    <a:gd name="T2" fmla="*/ 312 w 375"/>
                    <a:gd name="T3" fmla="*/ 487 h 507"/>
                    <a:gd name="T4" fmla="*/ 280 w 375"/>
                    <a:gd name="T5" fmla="*/ 488 h 507"/>
                    <a:gd name="T6" fmla="*/ 251 w 375"/>
                    <a:gd name="T7" fmla="*/ 488 h 507"/>
                    <a:gd name="T8" fmla="*/ 226 w 375"/>
                    <a:gd name="T9" fmla="*/ 485 h 507"/>
                    <a:gd name="T10" fmla="*/ 203 w 375"/>
                    <a:gd name="T11" fmla="*/ 481 h 507"/>
                    <a:gd name="T12" fmla="*/ 181 w 375"/>
                    <a:gd name="T13" fmla="*/ 476 h 507"/>
                    <a:gd name="T14" fmla="*/ 160 w 375"/>
                    <a:gd name="T15" fmla="*/ 470 h 507"/>
                    <a:gd name="T16" fmla="*/ 128 w 375"/>
                    <a:gd name="T17" fmla="*/ 458 h 507"/>
                    <a:gd name="T18" fmla="*/ 91 w 375"/>
                    <a:gd name="T19" fmla="*/ 432 h 507"/>
                    <a:gd name="T20" fmla="*/ 61 w 375"/>
                    <a:gd name="T21" fmla="*/ 397 h 507"/>
                    <a:gd name="T22" fmla="*/ 41 w 375"/>
                    <a:gd name="T23" fmla="*/ 355 h 507"/>
                    <a:gd name="T24" fmla="*/ 34 w 375"/>
                    <a:gd name="T25" fmla="*/ 296 h 507"/>
                    <a:gd name="T26" fmla="*/ 44 w 375"/>
                    <a:gd name="T27" fmla="*/ 222 h 507"/>
                    <a:gd name="T28" fmla="*/ 55 w 375"/>
                    <a:gd name="T29" fmla="*/ 149 h 507"/>
                    <a:gd name="T30" fmla="*/ 52 w 375"/>
                    <a:gd name="T31" fmla="*/ 77 h 507"/>
                    <a:gd name="T32" fmla="*/ 33 w 375"/>
                    <a:gd name="T33" fmla="*/ 28 h 507"/>
                    <a:gd name="T34" fmla="*/ 24 w 375"/>
                    <a:gd name="T35" fmla="*/ 7 h 507"/>
                    <a:gd name="T36" fmla="*/ 0 w 375"/>
                    <a:gd name="T37" fmla="*/ 7 h 507"/>
                    <a:gd name="T38" fmla="*/ 15 w 375"/>
                    <a:gd name="T39" fmla="*/ 37 h 507"/>
                    <a:gd name="T40" fmla="*/ 24 w 375"/>
                    <a:gd name="T41" fmla="*/ 66 h 507"/>
                    <a:gd name="T42" fmla="*/ 33 w 375"/>
                    <a:gd name="T43" fmla="*/ 113 h 507"/>
                    <a:gd name="T44" fmla="*/ 34 w 375"/>
                    <a:gd name="T45" fmla="*/ 167 h 507"/>
                    <a:gd name="T46" fmla="*/ 25 w 375"/>
                    <a:gd name="T47" fmla="*/ 223 h 507"/>
                    <a:gd name="T48" fmla="*/ 17 w 375"/>
                    <a:gd name="T49" fmla="*/ 280 h 507"/>
                    <a:gd name="T50" fmla="*/ 16 w 375"/>
                    <a:gd name="T51" fmla="*/ 333 h 507"/>
                    <a:gd name="T52" fmla="*/ 27 w 375"/>
                    <a:gd name="T53" fmla="*/ 380 h 507"/>
                    <a:gd name="T54" fmla="*/ 53 w 375"/>
                    <a:gd name="T55" fmla="*/ 421 h 507"/>
                    <a:gd name="T56" fmla="*/ 85 w 375"/>
                    <a:gd name="T57" fmla="*/ 454 h 507"/>
                    <a:gd name="T58" fmla="*/ 123 w 375"/>
                    <a:gd name="T59" fmla="*/ 478 h 507"/>
                    <a:gd name="T60" fmla="*/ 167 w 375"/>
                    <a:gd name="T61" fmla="*/ 494 h 507"/>
                    <a:gd name="T62" fmla="*/ 215 w 375"/>
                    <a:gd name="T63" fmla="*/ 503 h 507"/>
                    <a:gd name="T64" fmla="*/ 266 w 375"/>
                    <a:gd name="T65" fmla="*/ 507 h 507"/>
                    <a:gd name="T66" fmla="*/ 320 w 375"/>
                    <a:gd name="T67" fmla="*/ 506 h 507"/>
                    <a:gd name="T68" fmla="*/ 375 w 375"/>
                    <a:gd name="T69" fmla="*/ 500 h 50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75"/>
                    <a:gd name="T106" fmla="*/ 0 h 507"/>
                    <a:gd name="T107" fmla="*/ 375 w 375"/>
                    <a:gd name="T108" fmla="*/ 507 h 50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75" h="507">
                      <a:moveTo>
                        <a:pt x="371" y="480"/>
                      </a:moveTo>
                      <a:lnTo>
                        <a:pt x="350" y="484"/>
                      </a:lnTo>
                      <a:lnTo>
                        <a:pt x="330" y="485"/>
                      </a:lnTo>
                      <a:lnTo>
                        <a:pt x="312" y="487"/>
                      </a:lnTo>
                      <a:lnTo>
                        <a:pt x="296" y="488"/>
                      </a:lnTo>
                      <a:lnTo>
                        <a:pt x="280" y="488"/>
                      </a:lnTo>
                      <a:lnTo>
                        <a:pt x="265" y="488"/>
                      </a:lnTo>
                      <a:lnTo>
                        <a:pt x="251" y="488"/>
                      </a:lnTo>
                      <a:lnTo>
                        <a:pt x="238" y="487"/>
                      </a:lnTo>
                      <a:lnTo>
                        <a:pt x="226" y="485"/>
                      </a:lnTo>
                      <a:lnTo>
                        <a:pt x="214" y="484"/>
                      </a:lnTo>
                      <a:lnTo>
                        <a:pt x="203" y="481"/>
                      </a:lnTo>
                      <a:lnTo>
                        <a:pt x="192" y="479"/>
                      </a:lnTo>
                      <a:lnTo>
                        <a:pt x="181" y="476"/>
                      </a:lnTo>
                      <a:lnTo>
                        <a:pt x="170" y="473"/>
                      </a:lnTo>
                      <a:lnTo>
                        <a:pt x="160" y="470"/>
                      </a:lnTo>
                      <a:lnTo>
                        <a:pt x="148" y="466"/>
                      </a:lnTo>
                      <a:lnTo>
                        <a:pt x="128" y="458"/>
                      </a:lnTo>
                      <a:lnTo>
                        <a:pt x="108" y="447"/>
                      </a:lnTo>
                      <a:lnTo>
                        <a:pt x="91" y="432"/>
                      </a:lnTo>
                      <a:lnTo>
                        <a:pt x="75" y="416"/>
                      </a:lnTo>
                      <a:lnTo>
                        <a:pt x="61" y="397"/>
                      </a:lnTo>
                      <a:lnTo>
                        <a:pt x="51" y="377"/>
                      </a:lnTo>
                      <a:lnTo>
                        <a:pt x="41" y="355"/>
                      </a:lnTo>
                      <a:lnTo>
                        <a:pt x="37" y="333"/>
                      </a:lnTo>
                      <a:lnTo>
                        <a:pt x="34" y="296"/>
                      </a:lnTo>
                      <a:lnTo>
                        <a:pt x="38" y="259"/>
                      </a:lnTo>
                      <a:lnTo>
                        <a:pt x="44" y="222"/>
                      </a:lnTo>
                      <a:lnTo>
                        <a:pt x="49" y="185"/>
                      </a:lnTo>
                      <a:lnTo>
                        <a:pt x="55" y="149"/>
                      </a:lnTo>
                      <a:lnTo>
                        <a:pt x="56" y="113"/>
                      </a:lnTo>
                      <a:lnTo>
                        <a:pt x="52" y="77"/>
                      </a:lnTo>
                      <a:lnTo>
                        <a:pt x="40" y="41"/>
                      </a:lnTo>
                      <a:lnTo>
                        <a:pt x="33" y="28"/>
                      </a:lnTo>
                      <a:lnTo>
                        <a:pt x="29" y="16"/>
                      </a:lnTo>
                      <a:lnTo>
                        <a:pt x="24" y="7"/>
                      </a:ln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9" y="24"/>
                      </a:lnTo>
                      <a:lnTo>
                        <a:pt x="15" y="37"/>
                      </a:lnTo>
                      <a:lnTo>
                        <a:pt x="19" y="50"/>
                      </a:lnTo>
                      <a:lnTo>
                        <a:pt x="24" y="66"/>
                      </a:lnTo>
                      <a:lnTo>
                        <a:pt x="30" y="88"/>
                      </a:lnTo>
                      <a:lnTo>
                        <a:pt x="33" y="113"/>
                      </a:lnTo>
                      <a:lnTo>
                        <a:pt x="36" y="139"/>
                      </a:lnTo>
                      <a:lnTo>
                        <a:pt x="34" y="167"/>
                      </a:lnTo>
                      <a:lnTo>
                        <a:pt x="30" y="196"/>
                      </a:lnTo>
                      <a:lnTo>
                        <a:pt x="25" y="223"/>
                      </a:lnTo>
                      <a:lnTo>
                        <a:pt x="21" y="252"/>
                      </a:lnTo>
                      <a:lnTo>
                        <a:pt x="17" y="280"/>
                      </a:lnTo>
                      <a:lnTo>
                        <a:pt x="15" y="307"/>
                      </a:lnTo>
                      <a:lnTo>
                        <a:pt x="16" y="333"/>
                      </a:lnTo>
                      <a:lnTo>
                        <a:pt x="19" y="357"/>
                      </a:lnTo>
                      <a:lnTo>
                        <a:pt x="27" y="380"/>
                      </a:lnTo>
                      <a:lnTo>
                        <a:pt x="39" y="402"/>
                      </a:lnTo>
                      <a:lnTo>
                        <a:pt x="53" y="421"/>
                      </a:lnTo>
                      <a:lnTo>
                        <a:pt x="68" y="439"/>
                      </a:lnTo>
                      <a:lnTo>
                        <a:pt x="85" y="454"/>
                      </a:lnTo>
                      <a:lnTo>
                        <a:pt x="104" y="466"/>
                      </a:lnTo>
                      <a:lnTo>
                        <a:pt x="123" y="478"/>
                      </a:lnTo>
                      <a:lnTo>
                        <a:pt x="145" y="487"/>
                      </a:lnTo>
                      <a:lnTo>
                        <a:pt x="167" y="494"/>
                      </a:lnTo>
                      <a:lnTo>
                        <a:pt x="190" y="500"/>
                      </a:lnTo>
                      <a:lnTo>
                        <a:pt x="215" y="503"/>
                      </a:lnTo>
                      <a:lnTo>
                        <a:pt x="239" y="506"/>
                      </a:lnTo>
                      <a:lnTo>
                        <a:pt x="266" y="507"/>
                      </a:lnTo>
                      <a:lnTo>
                        <a:pt x="292" y="507"/>
                      </a:lnTo>
                      <a:lnTo>
                        <a:pt x="320" y="506"/>
                      </a:lnTo>
                      <a:lnTo>
                        <a:pt x="348" y="503"/>
                      </a:lnTo>
                      <a:lnTo>
                        <a:pt x="375" y="500"/>
                      </a:lnTo>
                      <a:lnTo>
                        <a:pt x="371" y="4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0" name="Freeform 43"/>
                <p:cNvSpPr>
                  <a:spLocks/>
                </p:cNvSpPr>
                <p:nvPr/>
              </p:nvSpPr>
              <p:spPr bwMode="auto">
                <a:xfrm>
                  <a:off x="2093" y="753"/>
                  <a:ext cx="43" cy="44"/>
                </a:xfrm>
                <a:custGeom>
                  <a:avLst/>
                  <a:gdLst>
                    <a:gd name="T0" fmla="*/ 23 w 86"/>
                    <a:gd name="T1" fmla="*/ 82 h 88"/>
                    <a:gd name="T2" fmla="*/ 31 w 86"/>
                    <a:gd name="T3" fmla="*/ 81 h 88"/>
                    <a:gd name="T4" fmla="*/ 39 w 86"/>
                    <a:gd name="T5" fmla="*/ 80 h 88"/>
                    <a:gd name="T6" fmla="*/ 46 w 86"/>
                    <a:gd name="T7" fmla="*/ 76 h 88"/>
                    <a:gd name="T8" fmla="*/ 53 w 86"/>
                    <a:gd name="T9" fmla="*/ 72 h 88"/>
                    <a:gd name="T10" fmla="*/ 57 w 86"/>
                    <a:gd name="T11" fmla="*/ 67 h 88"/>
                    <a:gd name="T12" fmla="*/ 61 w 86"/>
                    <a:gd name="T13" fmla="*/ 61 h 88"/>
                    <a:gd name="T14" fmla="*/ 63 w 86"/>
                    <a:gd name="T15" fmla="*/ 56 h 88"/>
                    <a:gd name="T16" fmla="*/ 64 w 86"/>
                    <a:gd name="T17" fmla="*/ 49 h 88"/>
                    <a:gd name="T18" fmla="*/ 63 w 86"/>
                    <a:gd name="T19" fmla="*/ 42 h 88"/>
                    <a:gd name="T20" fmla="*/ 61 w 86"/>
                    <a:gd name="T21" fmla="*/ 36 h 88"/>
                    <a:gd name="T22" fmla="*/ 57 w 86"/>
                    <a:gd name="T23" fmla="*/ 30 h 88"/>
                    <a:gd name="T24" fmla="*/ 53 w 86"/>
                    <a:gd name="T25" fmla="*/ 24 h 88"/>
                    <a:gd name="T26" fmla="*/ 46 w 86"/>
                    <a:gd name="T27" fmla="*/ 21 h 88"/>
                    <a:gd name="T28" fmla="*/ 39 w 86"/>
                    <a:gd name="T29" fmla="*/ 18 h 88"/>
                    <a:gd name="T30" fmla="*/ 31 w 86"/>
                    <a:gd name="T31" fmla="*/ 16 h 88"/>
                    <a:gd name="T32" fmla="*/ 23 w 86"/>
                    <a:gd name="T33" fmla="*/ 15 h 88"/>
                    <a:gd name="T34" fmla="*/ 17 w 86"/>
                    <a:gd name="T35" fmla="*/ 15 h 88"/>
                    <a:gd name="T36" fmla="*/ 11 w 86"/>
                    <a:gd name="T37" fmla="*/ 16 h 88"/>
                    <a:gd name="T38" fmla="*/ 5 w 86"/>
                    <a:gd name="T39" fmla="*/ 19 h 88"/>
                    <a:gd name="T40" fmla="*/ 0 w 86"/>
                    <a:gd name="T41" fmla="*/ 21 h 88"/>
                    <a:gd name="T42" fmla="*/ 3 w 86"/>
                    <a:gd name="T43" fmla="*/ 16 h 88"/>
                    <a:gd name="T44" fmla="*/ 8 w 86"/>
                    <a:gd name="T45" fmla="*/ 13 h 88"/>
                    <a:gd name="T46" fmla="*/ 12 w 86"/>
                    <a:gd name="T47" fmla="*/ 8 h 88"/>
                    <a:gd name="T48" fmla="*/ 17 w 86"/>
                    <a:gd name="T49" fmla="*/ 6 h 88"/>
                    <a:gd name="T50" fmla="*/ 21 w 86"/>
                    <a:gd name="T51" fmla="*/ 4 h 88"/>
                    <a:gd name="T52" fmla="*/ 27 w 86"/>
                    <a:gd name="T53" fmla="*/ 1 h 88"/>
                    <a:gd name="T54" fmla="*/ 34 w 86"/>
                    <a:gd name="T55" fmla="*/ 0 h 88"/>
                    <a:gd name="T56" fmla="*/ 40 w 86"/>
                    <a:gd name="T57" fmla="*/ 0 h 88"/>
                    <a:gd name="T58" fmla="*/ 49 w 86"/>
                    <a:gd name="T59" fmla="*/ 1 h 88"/>
                    <a:gd name="T60" fmla="*/ 58 w 86"/>
                    <a:gd name="T61" fmla="*/ 4 h 88"/>
                    <a:gd name="T62" fmla="*/ 65 w 86"/>
                    <a:gd name="T63" fmla="*/ 7 h 88"/>
                    <a:gd name="T64" fmla="*/ 72 w 86"/>
                    <a:gd name="T65" fmla="*/ 13 h 88"/>
                    <a:gd name="T66" fmla="*/ 78 w 86"/>
                    <a:gd name="T67" fmla="*/ 20 h 88"/>
                    <a:gd name="T68" fmla="*/ 82 w 86"/>
                    <a:gd name="T69" fmla="*/ 27 h 88"/>
                    <a:gd name="T70" fmla="*/ 85 w 86"/>
                    <a:gd name="T71" fmla="*/ 35 h 88"/>
                    <a:gd name="T72" fmla="*/ 86 w 86"/>
                    <a:gd name="T73" fmla="*/ 44 h 88"/>
                    <a:gd name="T74" fmla="*/ 85 w 86"/>
                    <a:gd name="T75" fmla="*/ 53 h 88"/>
                    <a:gd name="T76" fmla="*/ 82 w 86"/>
                    <a:gd name="T77" fmla="*/ 61 h 88"/>
                    <a:gd name="T78" fmla="*/ 78 w 86"/>
                    <a:gd name="T79" fmla="*/ 68 h 88"/>
                    <a:gd name="T80" fmla="*/ 72 w 86"/>
                    <a:gd name="T81" fmla="*/ 75 h 88"/>
                    <a:gd name="T82" fmla="*/ 65 w 86"/>
                    <a:gd name="T83" fmla="*/ 81 h 88"/>
                    <a:gd name="T84" fmla="*/ 58 w 86"/>
                    <a:gd name="T85" fmla="*/ 84 h 88"/>
                    <a:gd name="T86" fmla="*/ 49 w 86"/>
                    <a:gd name="T87" fmla="*/ 87 h 88"/>
                    <a:gd name="T88" fmla="*/ 40 w 86"/>
                    <a:gd name="T89" fmla="*/ 88 h 88"/>
                    <a:gd name="T90" fmla="*/ 33 w 86"/>
                    <a:gd name="T91" fmla="*/ 88 h 88"/>
                    <a:gd name="T92" fmla="*/ 27 w 86"/>
                    <a:gd name="T93" fmla="*/ 86 h 88"/>
                    <a:gd name="T94" fmla="*/ 21 w 86"/>
                    <a:gd name="T95" fmla="*/ 84 h 88"/>
                    <a:gd name="T96" fmla="*/ 16 w 86"/>
                    <a:gd name="T97" fmla="*/ 81 h 88"/>
                    <a:gd name="T98" fmla="*/ 18 w 86"/>
                    <a:gd name="T99" fmla="*/ 81 h 88"/>
                    <a:gd name="T100" fmla="*/ 19 w 86"/>
                    <a:gd name="T101" fmla="*/ 81 h 88"/>
                    <a:gd name="T102" fmla="*/ 21 w 86"/>
                    <a:gd name="T103" fmla="*/ 82 h 88"/>
                    <a:gd name="T104" fmla="*/ 23 w 86"/>
                    <a:gd name="T105" fmla="*/ 82 h 8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88"/>
                    <a:gd name="T161" fmla="*/ 86 w 86"/>
                    <a:gd name="T162" fmla="*/ 88 h 8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88">
                      <a:moveTo>
                        <a:pt x="23" y="82"/>
                      </a:moveTo>
                      <a:lnTo>
                        <a:pt x="31" y="81"/>
                      </a:lnTo>
                      <a:lnTo>
                        <a:pt x="39" y="80"/>
                      </a:lnTo>
                      <a:lnTo>
                        <a:pt x="46" y="76"/>
                      </a:lnTo>
                      <a:lnTo>
                        <a:pt x="53" y="72"/>
                      </a:lnTo>
                      <a:lnTo>
                        <a:pt x="57" y="67"/>
                      </a:lnTo>
                      <a:lnTo>
                        <a:pt x="61" y="61"/>
                      </a:lnTo>
                      <a:lnTo>
                        <a:pt x="63" y="56"/>
                      </a:lnTo>
                      <a:lnTo>
                        <a:pt x="64" y="49"/>
                      </a:lnTo>
                      <a:lnTo>
                        <a:pt x="63" y="42"/>
                      </a:lnTo>
                      <a:lnTo>
                        <a:pt x="61" y="36"/>
                      </a:lnTo>
                      <a:lnTo>
                        <a:pt x="57" y="30"/>
                      </a:lnTo>
                      <a:lnTo>
                        <a:pt x="53" y="24"/>
                      </a:lnTo>
                      <a:lnTo>
                        <a:pt x="46" y="21"/>
                      </a:lnTo>
                      <a:lnTo>
                        <a:pt x="39" y="18"/>
                      </a:lnTo>
                      <a:lnTo>
                        <a:pt x="31" y="16"/>
                      </a:lnTo>
                      <a:lnTo>
                        <a:pt x="23" y="15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8" y="13"/>
                      </a:lnTo>
                      <a:lnTo>
                        <a:pt x="12" y="8"/>
                      </a:lnTo>
                      <a:lnTo>
                        <a:pt x="17" y="6"/>
                      </a:lnTo>
                      <a:lnTo>
                        <a:pt x="21" y="4"/>
                      </a:lnTo>
                      <a:lnTo>
                        <a:pt x="27" y="1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8" y="4"/>
                      </a:lnTo>
                      <a:lnTo>
                        <a:pt x="65" y="7"/>
                      </a:lnTo>
                      <a:lnTo>
                        <a:pt x="72" y="13"/>
                      </a:lnTo>
                      <a:lnTo>
                        <a:pt x="78" y="20"/>
                      </a:lnTo>
                      <a:lnTo>
                        <a:pt x="82" y="27"/>
                      </a:lnTo>
                      <a:lnTo>
                        <a:pt x="85" y="35"/>
                      </a:lnTo>
                      <a:lnTo>
                        <a:pt x="86" y="44"/>
                      </a:lnTo>
                      <a:lnTo>
                        <a:pt x="85" y="53"/>
                      </a:lnTo>
                      <a:lnTo>
                        <a:pt x="82" y="61"/>
                      </a:lnTo>
                      <a:lnTo>
                        <a:pt x="78" y="68"/>
                      </a:lnTo>
                      <a:lnTo>
                        <a:pt x="72" y="75"/>
                      </a:lnTo>
                      <a:lnTo>
                        <a:pt x="65" y="81"/>
                      </a:lnTo>
                      <a:lnTo>
                        <a:pt x="58" y="84"/>
                      </a:lnTo>
                      <a:lnTo>
                        <a:pt x="49" y="87"/>
                      </a:lnTo>
                      <a:lnTo>
                        <a:pt x="40" y="88"/>
                      </a:lnTo>
                      <a:lnTo>
                        <a:pt x="33" y="88"/>
                      </a:lnTo>
                      <a:lnTo>
                        <a:pt x="27" y="86"/>
                      </a:lnTo>
                      <a:lnTo>
                        <a:pt x="21" y="84"/>
                      </a:lnTo>
                      <a:lnTo>
                        <a:pt x="16" y="81"/>
                      </a:lnTo>
                      <a:lnTo>
                        <a:pt x="18" y="81"/>
                      </a:lnTo>
                      <a:lnTo>
                        <a:pt x="19" y="81"/>
                      </a:lnTo>
                      <a:lnTo>
                        <a:pt x="21" y="82"/>
                      </a:lnTo>
                      <a:lnTo>
                        <a:pt x="2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269" name="Group 44"/>
            <p:cNvGrpSpPr>
              <a:grpSpLocks/>
            </p:cNvGrpSpPr>
            <p:nvPr/>
          </p:nvGrpSpPr>
          <p:grpSpPr bwMode="auto">
            <a:xfrm>
              <a:off x="1519" y="754"/>
              <a:ext cx="1261" cy="2296"/>
              <a:chOff x="2546" y="436"/>
              <a:chExt cx="1261" cy="2296"/>
            </a:xfrm>
          </p:grpSpPr>
          <p:pic>
            <p:nvPicPr>
              <p:cNvPr id="11271" name="Picture 45" descr="j042416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46" y="572"/>
                <a:ext cx="1261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2" name="AutoShape 46"/>
              <p:cNvSpPr>
                <a:spLocks noChangeArrowheads="1"/>
              </p:cNvSpPr>
              <p:nvPr/>
            </p:nvSpPr>
            <p:spPr bwMode="auto">
              <a:xfrm>
                <a:off x="2789" y="436"/>
                <a:ext cx="635" cy="40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4800" b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11270" name="Picture 47" descr="MCj02810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483674">
              <a:off x="3243" y="1979"/>
              <a:ext cx="40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4932363" y="2924175"/>
            <a:ext cx="3960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nurse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ilor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3860800" cy="4105275"/>
          </a:xfr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87450" y="2781300"/>
            <a:ext cx="3097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sailor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00213"/>
            <a:ext cx="3865563" cy="4392612"/>
          </a:xfr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787900" y="3068638"/>
            <a:ext cx="4032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 teacher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00803_1055_6537_vnvv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16113"/>
            <a:ext cx="3671888" cy="4105275"/>
          </a:xfr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4427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Bookman Old Style" pitchFamily="18" charset="0"/>
              </a:rPr>
              <a:t>an artist</a:t>
            </a:r>
            <a:endParaRPr lang="ru-RU" sz="6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592</Words>
  <Application>Microsoft Office PowerPoint</Application>
  <PresentationFormat>Экран (4:3)</PresentationFormat>
  <Paragraphs>138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Verdana</vt:lpstr>
      <vt:lpstr>Arial</vt:lpstr>
      <vt:lpstr>Wingdings</vt:lpstr>
      <vt:lpstr>Calibri</vt:lpstr>
      <vt:lpstr>Comic Sans MS</vt:lpstr>
      <vt:lpstr>Bookman Old Style</vt:lpstr>
      <vt:lpstr>Times New Roman</vt:lpstr>
      <vt:lpstr>Профиль</vt:lpstr>
      <vt:lpstr>Пастель</vt:lpstr>
      <vt:lpstr>Фотография Microsoft Photo Editor 3.0</vt:lpstr>
      <vt:lpstr>Professions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</dc:title>
  <dc:creator>Admin</dc:creator>
  <cp:lastModifiedBy>Юлька</cp:lastModifiedBy>
  <cp:revision>19</cp:revision>
  <dcterms:created xsi:type="dcterms:W3CDTF">2010-02-24T11:04:42Z</dcterms:created>
  <dcterms:modified xsi:type="dcterms:W3CDTF">2012-09-10T11:31:15Z</dcterms:modified>
</cp:coreProperties>
</file>