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7" r:id="rId8"/>
    <p:sldId id="263" r:id="rId9"/>
    <p:sldId id="260" r:id="rId10"/>
    <p:sldId id="264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DB195-80B7-4911-8F1D-7F1B64E0E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758C5-2967-420C-92A5-17E8995A7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D2730-9226-4D83-A11A-574CA8434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09905-468C-431C-839D-D55C2D01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D6C0-5044-4644-9433-DCA512DB9D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AEE70-D0D4-4540-A4CC-B6B9EF3CC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31F7B-0A6C-4DCF-80E1-BB389CF2A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C12F5-5262-4025-A0F0-84E12F4D4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7A14D-9752-4D77-ABF4-7081955A2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4C894-2716-430C-B332-BEEBA8127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0DC03-782B-4D98-BEC4-C220DA42B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A0F24C-221D-4D99-B37A-172B9448B8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71480"/>
            <a:ext cx="7772400" cy="1143000"/>
          </a:xfrm>
        </p:spPr>
        <p:txBody>
          <a:bodyPr/>
          <a:lstStyle/>
          <a:p>
            <a:r>
              <a:rPr lang="en-US" sz="6600" dirty="0" smtClean="0"/>
              <a:t>How to Write a CV</a:t>
            </a:r>
            <a:endParaRPr lang="en-US" sz="6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286"/>
          <a:stretch>
            <a:fillRect/>
          </a:stretch>
        </p:blipFill>
        <p:spPr bwMode="auto">
          <a:xfrm>
            <a:off x="857224" y="2071678"/>
            <a:ext cx="341711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14316" y="285728"/>
            <a:ext cx="8429684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Interests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</a:rPr>
              <a:t>Show a range of interests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</a:rPr>
              <a:t>Hobbies that are a little out of the ordinary can help you to stand out from the crowd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</a:rPr>
              <a:t>Any interests relevant to the job are worth mentioning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</a:rPr>
              <a:t>Any evidence of leadership is important to mention (captain or coach of a sports team, course representative, chair of a student society, scout leader|)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572008"/>
            <a:ext cx="8358246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Arial Rounded MT Bold" pitchFamily="34" charset="0"/>
              </a:rPr>
              <a:t>Dancing: Dancer in a professional dancing group.</a:t>
            </a:r>
          </a:p>
          <a:p>
            <a:r>
              <a:rPr lang="en-US" i="1" dirty="0" smtClean="0">
                <a:latin typeface="Arial Rounded MT Bold" pitchFamily="34" charset="0"/>
              </a:rPr>
              <a:t>Swimming: Winner of regional and town competitions.</a:t>
            </a:r>
          </a:p>
          <a:p>
            <a:r>
              <a:rPr lang="en-US" i="1" dirty="0" smtClean="0">
                <a:latin typeface="Arial Rounded MT Bold" pitchFamily="34" charset="0"/>
              </a:rPr>
              <a:t> </a:t>
            </a:r>
            <a:endParaRPr lang="ru-RU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00174"/>
            <a:ext cx="66437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accurate</a:t>
            </a:r>
            <a:r>
              <a:rPr lang="ru-RU" sz="2000" b="1" dirty="0" smtClean="0"/>
              <a:t> - пунктуальный, точный</a:t>
            </a:r>
            <a:br>
              <a:rPr lang="ru-RU" sz="2000" b="1" dirty="0" smtClean="0"/>
            </a:br>
            <a:r>
              <a:rPr lang="ru-RU" sz="2000" b="1" dirty="0" err="1" smtClean="0"/>
              <a:t>active</a:t>
            </a:r>
            <a:r>
              <a:rPr lang="ru-RU" sz="2000" b="1" dirty="0" smtClean="0"/>
              <a:t> - активный</a:t>
            </a:r>
            <a:br>
              <a:rPr lang="ru-RU" sz="2000" b="1" dirty="0" smtClean="0"/>
            </a:br>
            <a:r>
              <a:rPr lang="ru-RU" sz="2000" b="1" dirty="0" err="1" smtClean="0"/>
              <a:t>adaptable</a:t>
            </a:r>
            <a:r>
              <a:rPr lang="ru-RU" sz="2000" b="1" dirty="0" smtClean="0"/>
              <a:t> - приспосабливаемый</a:t>
            </a:r>
            <a:br>
              <a:rPr lang="ru-RU" sz="2000" b="1" dirty="0" smtClean="0"/>
            </a:br>
            <a:r>
              <a:rPr lang="ru-RU" sz="2000" b="1" dirty="0" err="1" smtClean="0"/>
              <a:t>broad-minded</a:t>
            </a:r>
            <a:r>
              <a:rPr lang="ru-RU" sz="2000" b="1" dirty="0" smtClean="0"/>
              <a:t> - </a:t>
            </a:r>
            <a:r>
              <a:rPr lang="ru-RU" sz="1800" b="1" dirty="0" smtClean="0"/>
              <a:t>с широким кругозором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err="1" smtClean="0"/>
              <a:t>competent</a:t>
            </a:r>
            <a:r>
              <a:rPr lang="ru-RU" sz="2000" b="1" dirty="0" smtClean="0"/>
              <a:t> – компетентный</a:t>
            </a:r>
            <a:endParaRPr lang="en-US" sz="2000" b="1" dirty="0" smtClean="0"/>
          </a:p>
          <a:p>
            <a:r>
              <a:rPr lang="ru-RU" sz="2000" b="1" dirty="0" err="1" smtClean="0"/>
              <a:t>conscientious</a:t>
            </a:r>
            <a:r>
              <a:rPr lang="ru-RU" sz="2000" b="1" dirty="0" smtClean="0"/>
              <a:t> - добросовестный</a:t>
            </a:r>
            <a:br>
              <a:rPr lang="ru-RU" sz="2000" b="1" dirty="0" smtClean="0"/>
            </a:br>
            <a:r>
              <a:rPr lang="ru-RU" sz="2000" b="1" dirty="0" err="1" smtClean="0"/>
              <a:t>creative</a:t>
            </a:r>
            <a:r>
              <a:rPr lang="ru-RU" sz="2000" b="1" dirty="0" smtClean="0"/>
              <a:t> - изобретательный</a:t>
            </a:r>
            <a:br>
              <a:rPr lang="ru-RU" sz="2000" b="1" dirty="0" smtClean="0"/>
            </a:br>
            <a:r>
              <a:rPr lang="ru-RU" sz="2000" b="1" dirty="0" err="1" smtClean="0"/>
              <a:t>dependable</a:t>
            </a:r>
            <a:r>
              <a:rPr lang="ru-RU" sz="2000" b="1" dirty="0" smtClean="0"/>
              <a:t> - </a:t>
            </a:r>
            <a:r>
              <a:rPr lang="ru-RU" sz="1800" b="1" dirty="0" smtClean="0"/>
              <a:t>заслуживающий доверия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err="1" smtClean="0"/>
              <a:t>determined</a:t>
            </a:r>
            <a:r>
              <a:rPr lang="ru-RU" sz="2000" b="1" dirty="0" smtClean="0"/>
              <a:t> - решительный</a:t>
            </a:r>
            <a:br>
              <a:rPr lang="ru-RU" sz="2000" b="1" dirty="0" smtClean="0"/>
            </a:br>
            <a:r>
              <a:rPr lang="ru-RU" sz="2000" b="1" dirty="0" err="1" smtClean="0"/>
              <a:t>diplomatic</a:t>
            </a:r>
            <a:r>
              <a:rPr lang="ru-RU" sz="2000" b="1" dirty="0" smtClean="0"/>
              <a:t> – дипломатичный</a:t>
            </a:r>
            <a:endParaRPr lang="en-US" sz="2000" b="1" dirty="0" smtClean="0"/>
          </a:p>
          <a:p>
            <a:r>
              <a:rPr lang="en-US" sz="2000" b="1" dirty="0" smtClean="0"/>
              <a:t>discreet - </a:t>
            </a:r>
            <a:r>
              <a:rPr lang="ru-RU" sz="2000" b="1" dirty="0" smtClean="0"/>
              <a:t>осмотрительный </a:t>
            </a:r>
            <a:br>
              <a:rPr lang="ru-RU" sz="2000" b="1" dirty="0" smtClean="0"/>
            </a:br>
            <a:r>
              <a:rPr lang="ru-RU" sz="2000" b="1" dirty="0" err="1" smtClean="0"/>
              <a:t>efficient</a:t>
            </a:r>
            <a:r>
              <a:rPr lang="ru-RU" sz="2000" b="1" dirty="0" smtClean="0"/>
              <a:t> - эффективный</a:t>
            </a:r>
            <a:br>
              <a:rPr lang="ru-RU" sz="2000" b="1" dirty="0" smtClean="0"/>
            </a:br>
            <a:r>
              <a:rPr lang="ru-RU" sz="2000" b="1" dirty="0" err="1" smtClean="0"/>
              <a:t>energetic</a:t>
            </a:r>
            <a:r>
              <a:rPr lang="ru-RU" sz="2000" b="1" dirty="0" smtClean="0"/>
              <a:t> - энергичный, активный</a:t>
            </a:r>
            <a:br>
              <a:rPr lang="ru-RU" sz="2000" b="1" dirty="0" smtClean="0"/>
            </a:br>
            <a:r>
              <a:rPr lang="ru-RU" sz="2000" b="1" dirty="0" err="1" smtClean="0"/>
              <a:t>enterprising</a:t>
            </a:r>
            <a:r>
              <a:rPr lang="ru-RU" sz="2000" b="1" dirty="0" smtClean="0"/>
              <a:t> - предприимчивый</a:t>
            </a:r>
            <a:br>
              <a:rPr lang="ru-RU" sz="2000" b="1" dirty="0" smtClean="0"/>
            </a:br>
            <a:r>
              <a:rPr lang="ru-RU" sz="2000" b="1" dirty="0" err="1" smtClean="0"/>
              <a:t>enthusiastic</a:t>
            </a:r>
            <a:r>
              <a:rPr lang="ru-RU" sz="2000" b="1" dirty="0" smtClean="0"/>
              <a:t> - полный </a:t>
            </a:r>
            <a:r>
              <a:rPr lang="ru-RU" sz="2000" b="1" dirty="0" smtClean="0"/>
              <a:t>энтузиазма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72066" y="1500174"/>
            <a:ext cx="46434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experienced</a:t>
            </a:r>
            <a:r>
              <a:rPr lang="ru-RU" sz="2000" b="1" dirty="0" smtClean="0"/>
              <a:t> - опытный</a:t>
            </a:r>
            <a:br>
              <a:rPr lang="ru-RU" sz="2000" b="1" dirty="0" smtClean="0"/>
            </a:br>
            <a:r>
              <a:rPr lang="ru-RU" sz="2000" b="1" dirty="0" err="1" smtClean="0"/>
              <a:t>fair</a:t>
            </a:r>
            <a:r>
              <a:rPr lang="ru-RU" sz="2000" b="1" dirty="0" smtClean="0"/>
              <a:t> - честный, справедливый</a:t>
            </a:r>
            <a:br>
              <a:rPr lang="ru-RU" sz="2000" b="1" dirty="0" smtClean="0"/>
            </a:br>
            <a:r>
              <a:rPr lang="ru-RU" sz="2000" b="1" dirty="0" err="1" smtClean="0"/>
              <a:t>firm</a:t>
            </a:r>
            <a:r>
              <a:rPr lang="ru-RU" sz="2000" b="1" dirty="0" smtClean="0"/>
              <a:t> - твердый, непоколебимый</a:t>
            </a:r>
            <a:br>
              <a:rPr lang="ru-RU" sz="2000" b="1" dirty="0" smtClean="0"/>
            </a:br>
            <a:r>
              <a:rPr lang="ru-RU" sz="2000" b="1" dirty="0" err="1" smtClean="0"/>
              <a:t>honest</a:t>
            </a:r>
            <a:r>
              <a:rPr lang="ru-RU" sz="2000" b="1" dirty="0" smtClean="0"/>
              <a:t> - честный</a:t>
            </a:r>
            <a:br>
              <a:rPr lang="ru-RU" sz="2000" b="1" dirty="0" smtClean="0"/>
            </a:br>
            <a:r>
              <a:rPr lang="ru-RU" sz="2000" b="1" dirty="0" err="1" smtClean="0"/>
              <a:t>loyal</a:t>
            </a:r>
            <a:r>
              <a:rPr lang="ru-RU" sz="2000" b="1" dirty="0" smtClean="0"/>
              <a:t> - лояльный, верный, </a:t>
            </a:r>
            <a:endParaRPr lang="en-US" sz="2000" b="1" dirty="0" smtClean="0"/>
          </a:p>
          <a:p>
            <a:r>
              <a:rPr lang="ru-RU" sz="2000" b="1" dirty="0" smtClean="0"/>
              <a:t>преданный</a:t>
            </a:r>
            <a:br>
              <a:rPr lang="ru-RU" sz="2000" b="1" dirty="0" smtClean="0"/>
            </a:br>
            <a:r>
              <a:rPr lang="ru-RU" sz="2000" b="1" dirty="0" err="1" smtClean="0"/>
              <a:t>positive</a:t>
            </a:r>
            <a:r>
              <a:rPr lang="ru-RU" sz="2000" b="1" dirty="0" smtClean="0"/>
              <a:t> - позитивный</a:t>
            </a:r>
            <a:br>
              <a:rPr lang="ru-RU" sz="2000" b="1" dirty="0" smtClean="0"/>
            </a:br>
            <a:r>
              <a:rPr lang="ru-RU" sz="2000" b="1" dirty="0" err="1" smtClean="0"/>
              <a:t>reliable</a:t>
            </a:r>
            <a:r>
              <a:rPr lang="ru-RU" sz="2000" b="1" dirty="0" smtClean="0"/>
              <a:t> - заслуживающий доверия</a:t>
            </a:r>
            <a:br>
              <a:rPr lang="ru-RU" sz="2000" b="1" dirty="0" smtClean="0"/>
            </a:br>
            <a:r>
              <a:rPr lang="ru-RU" sz="2000" b="1" dirty="0" err="1" smtClean="0"/>
              <a:t>resourceful</a:t>
            </a:r>
            <a:r>
              <a:rPr lang="ru-RU" sz="2000" b="1" dirty="0" smtClean="0"/>
              <a:t> - находчивый, </a:t>
            </a:r>
            <a:endParaRPr lang="en-US" sz="2000" b="1" dirty="0" smtClean="0"/>
          </a:p>
          <a:p>
            <a:r>
              <a:rPr lang="ru-RU" sz="2000" b="1" dirty="0" err="1" smtClean="0"/>
              <a:t>sense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of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humor</a:t>
            </a:r>
            <a:r>
              <a:rPr lang="ru-RU" sz="2000" b="1" dirty="0" smtClean="0"/>
              <a:t> - чувство юмора</a:t>
            </a:r>
            <a:br>
              <a:rPr lang="ru-RU" sz="2000" b="1" dirty="0" smtClean="0"/>
            </a:br>
            <a:r>
              <a:rPr lang="ru-RU" sz="2000" b="1" dirty="0" err="1" smtClean="0"/>
              <a:t>sensitive</a:t>
            </a:r>
            <a:r>
              <a:rPr lang="ru-RU" sz="2000" b="1" dirty="0" smtClean="0"/>
              <a:t> - чувствительный</a:t>
            </a:r>
            <a:br>
              <a:rPr lang="ru-RU" sz="2000" b="1" dirty="0" smtClean="0"/>
            </a:br>
            <a:r>
              <a:rPr lang="ru-RU" sz="2000" b="1" dirty="0" err="1" smtClean="0"/>
              <a:t>sincere</a:t>
            </a:r>
            <a:r>
              <a:rPr lang="ru-RU" sz="2000" b="1" dirty="0" smtClean="0"/>
              <a:t> - искренний</a:t>
            </a:r>
            <a:br>
              <a:rPr lang="ru-RU" sz="2000" b="1" dirty="0" smtClean="0"/>
            </a:br>
            <a:r>
              <a:rPr lang="ru-RU" sz="2000" b="1" dirty="0" err="1" smtClean="0"/>
              <a:t>successful</a:t>
            </a:r>
            <a:r>
              <a:rPr lang="ru-RU" sz="2000" b="1" dirty="0" smtClean="0"/>
              <a:t> - успешный</a:t>
            </a:r>
            <a:br>
              <a:rPr lang="ru-RU" sz="2000" b="1" dirty="0" smtClean="0"/>
            </a:br>
            <a:r>
              <a:rPr lang="ru-RU" sz="2000" b="1" dirty="0" err="1" smtClean="0"/>
              <a:t>tactful</a:t>
            </a:r>
            <a:r>
              <a:rPr lang="ru-RU" sz="2000" b="1" dirty="0" smtClean="0"/>
              <a:t> - тактичный</a:t>
            </a:r>
            <a:br>
              <a:rPr lang="ru-RU" sz="2000" b="1" dirty="0" smtClean="0"/>
            </a:br>
            <a:r>
              <a:rPr lang="ru-RU" sz="2000" b="1" dirty="0" err="1" smtClean="0"/>
              <a:t>trustworthy</a:t>
            </a:r>
            <a:r>
              <a:rPr lang="ru-RU" sz="2000" b="1" dirty="0" smtClean="0"/>
              <a:t> - надежный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57166"/>
            <a:ext cx="8215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These words can be used when you write about your responsibilities, qualities and skills: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42852"/>
            <a:ext cx="81439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References</a:t>
            </a:r>
            <a:r>
              <a:rPr lang="en-US" sz="3200" dirty="0" smtClean="0">
                <a:latin typeface="Arial Rounded MT Bold" pitchFamily="34" charset="0"/>
              </a:rPr>
              <a:t> </a:t>
            </a:r>
          </a:p>
          <a:p>
            <a:r>
              <a:rPr lang="en-US" sz="3200" dirty="0" smtClean="0">
                <a:latin typeface="Arial Rounded MT Bold" pitchFamily="34" charset="0"/>
              </a:rPr>
              <a:t>Write 'References available on request' if you prefer that the employer asks your permission before writing or ringing them up. 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6314" y="2285992"/>
            <a:ext cx="4071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Good luck!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63739826_1---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662" y="299982"/>
            <a:ext cx="4079052" cy="59151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143248"/>
            <a:ext cx="83582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</a:rPr>
              <a:t>Usually  a CV is divided into several parts and can include:</a:t>
            </a:r>
          </a:p>
          <a:p>
            <a:pPr lvl="0">
              <a:buFont typeface="Arial" pitchFamily="34" charset="0"/>
              <a:buChar char="•"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Personal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information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(Личная информация)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Objective </a:t>
            </a:r>
            <a:r>
              <a:rPr lang="en-US" b="1" dirty="0" smtClean="0">
                <a:latin typeface="Arial" charset="0"/>
              </a:rPr>
              <a:t>(</a:t>
            </a:r>
            <a:r>
              <a:rPr lang="ru-RU" b="1" dirty="0" smtClean="0">
                <a:latin typeface="Arial" charset="0"/>
              </a:rPr>
              <a:t>Цель)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lvl="0" eaLnBrk="0" hangingPunct="0">
              <a:buFontTx/>
              <a:buChar char="•"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Education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(Образование)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lvl="0" eaLnBrk="0" hangingPunct="0">
              <a:buFontTx/>
              <a:buChar char="•"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Work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Experience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and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Employment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Профессиональный опыт)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Positions of responsibilities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социальная активность)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Special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skills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(Специальные навыки)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Interests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</a:t>
            </a:r>
            <a:r>
              <a:rPr lang="ru-RU" b="1" dirty="0" smtClean="0">
                <a:latin typeface="Arial" charset="0"/>
              </a:rPr>
              <a:t>Интересы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</a:t>
            </a:r>
            <a:endParaRPr lang="ru-RU" dirty="0">
              <a:latin typeface="Arial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References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(Рекомендации)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14290"/>
            <a:ext cx="3380655" cy="289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42852"/>
            <a:ext cx="84296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Personal Information</a:t>
            </a:r>
          </a:p>
          <a:p>
            <a:r>
              <a:rPr lang="en-US" sz="2800" dirty="0" smtClean="0">
                <a:latin typeface="Arial Rounded MT Bold" pitchFamily="34" charset="0"/>
              </a:rPr>
              <a:t>Provide the employer with personal information so they can contact you easily. Be sure to include your name, address, phone number, email, and fax number, if available.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214686"/>
            <a:ext cx="5572164" cy="2677656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Arial Rounded MT Bold" pitchFamily="34" charset="0"/>
              </a:rPr>
              <a:t>Ivan I. </a:t>
            </a:r>
            <a:r>
              <a:rPr lang="en-US" i="1" dirty="0" err="1" smtClean="0">
                <a:latin typeface="Arial Rounded MT Bold" pitchFamily="34" charset="0"/>
              </a:rPr>
              <a:t>Ivanov</a:t>
            </a:r>
            <a:r>
              <a:rPr lang="en-US" i="1" dirty="0" smtClean="0">
                <a:latin typeface="Arial Rounded MT Bold" pitchFamily="34" charset="0"/>
              </a:rPr>
              <a:t/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198, </a:t>
            </a:r>
            <a:r>
              <a:rPr lang="en-US" i="1" dirty="0" err="1" smtClean="0">
                <a:latin typeface="Arial Rounded MT Bold" pitchFamily="34" charset="0"/>
              </a:rPr>
              <a:t>Zelenaya</a:t>
            </a:r>
            <a:r>
              <a:rPr lang="en-US" i="1" dirty="0" smtClean="0">
                <a:latin typeface="Arial Rounded MT Bold" pitchFamily="34" charset="0"/>
              </a:rPr>
              <a:t> Street, apt. 85</a:t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St Petersburg, 191194, Russia</a:t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Phone: +7 812 273 10 50</a:t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/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Date of Birth: 25.08.1970</a:t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Marital Status: married</a:t>
            </a:r>
            <a:endParaRPr lang="en-US" i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Objective  </a:t>
            </a:r>
          </a:p>
          <a:p>
            <a:r>
              <a:rPr lang="en-US" dirty="0">
                <a:latin typeface="Arial Rounded MT Bold" pitchFamily="34" charset="0"/>
              </a:rPr>
              <a:t>T</a:t>
            </a:r>
            <a:r>
              <a:rPr lang="en-US" dirty="0" smtClean="0">
                <a:latin typeface="Arial Rounded MT Bold" pitchFamily="34" charset="0"/>
              </a:rPr>
              <a:t>his is statement of what you actually want to do. If you apply for a job, you can write " to obtain a position in... , where I can use my skills in…". </a:t>
            </a:r>
          </a:p>
          <a:p>
            <a:r>
              <a:rPr lang="en-US" dirty="0" smtClean="0">
                <a:latin typeface="Arial Rounded MT Bold" pitchFamily="34" charset="0"/>
              </a:rPr>
              <a:t>You should show what you can do for the company more than what the company can do for you.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3571876"/>
            <a:ext cx="8072494" cy="1815882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Arial Rounded MT Bold" pitchFamily="34" charset="0"/>
              </a:rPr>
              <a:t>Obtain employment in the field of public relations that will allow me to use my ability to work with people and take advantage of my knowledge of English. </a:t>
            </a:r>
            <a:endParaRPr lang="ru-RU" sz="28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Educatio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n: 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14348" y="785794"/>
            <a:ext cx="807249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 Rounded MT Bold" pitchFamily="34" charset="0"/>
              </a:rPr>
              <a:t>Give places of education where you have studied -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most recent education first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 Rounded MT Bold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 Rounded MT Bold" pitchFamily="34" charset="0"/>
              </a:rPr>
              <a:t>Include any special project, thesis, or dissertation work. </a:t>
            </a:r>
            <a:endParaRPr lang="ru-RU" sz="16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 Rounded MT Bold" pitchFamily="34" charset="0"/>
              </a:rPr>
              <a:t>Pre-college courses (high school, etc.) should then be </a:t>
            </a:r>
            <a:r>
              <a:rPr lang="en-US" sz="2800" dirty="0" smtClean="0">
                <a:solidFill>
                  <a:srgbClr val="000000"/>
                </a:solidFill>
                <a:latin typeface="Arial Rounded MT Bold" pitchFamily="34" charset="0"/>
              </a:rPr>
              <a:t>mentioned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 Rounded MT Bold" pitchFamily="34" charset="0"/>
              </a:rPr>
              <a:t>, including grades.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 Rounded MT Bold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786190"/>
            <a:ext cx="7715304" cy="2308324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i="1" dirty="0" err="1" smtClean="0">
                <a:latin typeface="Arial Rounded MT Bold" pitchFamily="34" charset="0"/>
              </a:rPr>
              <a:t>St.Petersburg</a:t>
            </a:r>
            <a:r>
              <a:rPr lang="en-US" i="1" dirty="0" smtClean="0">
                <a:latin typeface="Arial Rounded MT Bold" pitchFamily="34" charset="0"/>
              </a:rPr>
              <a:t> State University</a:t>
            </a:r>
            <a:br>
              <a:rPr lang="en-US" i="1" dirty="0" smtClean="0">
                <a:latin typeface="Arial Rounded MT Bold" pitchFamily="34" charset="0"/>
              </a:rPr>
            </a:br>
            <a:r>
              <a:rPr lang="en-US" i="1" dirty="0" smtClean="0">
                <a:latin typeface="Arial Rounded MT Bold" pitchFamily="34" charset="0"/>
              </a:rPr>
              <a:t>1988-1995 Diploma in English and French. Qualified as English interpreter. 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>
                <a:latin typeface="Arial Rounded MT Bold" pitchFamily="34" charset="0"/>
              </a:rPr>
              <a:t> 1977-1988 School</a:t>
            </a:r>
            <a:r>
              <a:rPr lang="en-US" dirty="0" smtClean="0"/>
              <a:t>  </a:t>
            </a:r>
            <a:r>
              <a:rPr lang="en-US" i="1" dirty="0" smtClean="0">
                <a:latin typeface="Arial Rounded MT Bold" pitchFamily="34" charset="0"/>
              </a:rPr>
              <a:t>№31, Penza, Russia. </a:t>
            </a:r>
            <a:br>
              <a:rPr lang="en-US" i="1" dirty="0" smtClean="0">
                <a:latin typeface="Arial Rounded MT Bold" pitchFamily="34" charset="0"/>
              </a:rPr>
            </a:br>
            <a:endParaRPr lang="en-US" i="1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0"/>
            <a:ext cx="821533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Working Experience</a:t>
            </a:r>
          </a:p>
          <a:p>
            <a:r>
              <a:rPr lang="en-US" sz="2600" dirty="0" smtClean="0">
                <a:latin typeface="Arial Rounded MT Bold" pitchFamily="34" charset="0"/>
              </a:rPr>
              <a:t>Include all your work experience in reverse chronological order. </a:t>
            </a:r>
          </a:p>
          <a:p>
            <a:r>
              <a:rPr lang="en-US" sz="2600" dirty="0" smtClean="0">
                <a:latin typeface="Arial Rounded MT Bold" pitchFamily="34" charset="0"/>
              </a:rPr>
              <a:t>Include the following for every description:</a:t>
            </a:r>
            <a:br>
              <a:rPr lang="en-US" sz="2600" dirty="0" smtClean="0">
                <a:latin typeface="Arial Rounded MT Bold" pitchFamily="34" charset="0"/>
              </a:rPr>
            </a:br>
            <a:r>
              <a:rPr lang="en-US" sz="2600" dirty="0" smtClean="0">
                <a:latin typeface="Arial Rounded MT Bold" pitchFamily="34" charset="0"/>
              </a:rPr>
              <a:t>  - Title of the position </a:t>
            </a:r>
            <a:br>
              <a:rPr lang="en-US" sz="2600" dirty="0" smtClean="0">
                <a:latin typeface="Arial Rounded MT Bold" pitchFamily="34" charset="0"/>
              </a:rPr>
            </a:br>
            <a:r>
              <a:rPr lang="en-US" sz="2600" dirty="0" smtClean="0">
                <a:latin typeface="Arial Rounded MT Bold" pitchFamily="34" charset="0"/>
              </a:rPr>
              <a:t>  - Name of the organization </a:t>
            </a:r>
            <a:br>
              <a:rPr lang="en-US" sz="2600" dirty="0" smtClean="0">
                <a:latin typeface="Arial Rounded MT Bold" pitchFamily="34" charset="0"/>
              </a:rPr>
            </a:br>
            <a:r>
              <a:rPr lang="en-US" sz="2600" dirty="0" smtClean="0">
                <a:latin typeface="Arial Rounded MT Bold" pitchFamily="34" charset="0"/>
              </a:rPr>
              <a:t>  - Location of work </a:t>
            </a:r>
            <a:br>
              <a:rPr lang="en-US" sz="2600" dirty="0" smtClean="0">
                <a:latin typeface="Arial Rounded MT Bold" pitchFamily="34" charset="0"/>
              </a:rPr>
            </a:br>
            <a:r>
              <a:rPr lang="en-US" sz="2600" dirty="0" smtClean="0">
                <a:latin typeface="Arial Rounded MT Bold" pitchFamily="34" charset="0"/>
              </a:rPr>
              <a:t>  - Date of employment</a:t>
            </a:r>
          </a:p>
          <a:p>
            <a:r>
              <a:rPr lang="en-US" sz="2600" dirty="0" smtClean="0">
                <a:latin typeface="Arial Rounded MT Bold" pitchFamily="34" charset="0"/>
              </a:rPr>
              <a:t>Stress your best and most relevant achievements.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4429132"/>
            <a:ext cx="7858180" cy="1892826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Working as a chief specialist in I</a:t>
            </a:r>
            <a:r>
              <a:rPr lang="en-US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nsurance </a:t>
            </a:r>
            <a:r>
              <a:rPr lang="en-US" sz="2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Co.Rodina</a:t>
            </a:r>
            <a:r>
              <a:rPr lang="en-US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Ros</a:t>
            </a:r>
            <a:r>
              <a:rPr lang="en-US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.</a:t>
            </a: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April 1995-to present</a:t>
            </a:r>
            <a:b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Duties: schedules of meetings, appointments and recording of the personnel, interpreting and translation of documents.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50006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 err="1" smtClean="0"/>
              <a:t>advanced</a:t>
            </a:r>
            <a:r>
              <a:rPr lang="ru-RU" sz="2300" b="1" dirty="0" smtClean="0"/>
              <a:t> - продвигал</a:t>
            </a:r>
            <a:br>
              <a:rPr lang="ru-RU" sz="2300" b="1" dirty="0" smtClean="0"/>
            </a:br>
            <a:r>
              <a:rPr lang="ru-RU" sz="2300" b="1" dirty="0" err="1" smtClean="0"/>
              <a:t>analyzed</a:t>
            </a:r>
            <a:r>
              <a:rPr lang="ru-RU" sz="2300" b="1" dirty="0" smtClean="0"/>
              <a:t> - анализировал</a:t>
            </a:r>
            <a:br>
              <a:rPr lang="ru-RU" sz="2300" b="1" dirty="0" smtClean="0"/>
            </a:br>
            <a:r>
              <a:rPr lang="ru-RU" sz="2300" b="1" dirty="0" err="1" smtClean="0"/>
              <a:t>assisted</a:t>
            </a:r>
            <a:r>
              <a:rPr lang="ru-RU" sz="2300" b="1" dirty="0" smtClean="0"/>
              <a:t> - помогал</a:t>
            </a:r>
            <a:br>
              <a:rPr lang="ru-RU" sz="2300" b="1" dirty="0" smtClean="0"/>
            </a:br>
            <a:r>
              <a:rPr lang="ru-RU" sz="2300" b="1" dirty="0" err="1" smtClean="0"/>
              <a:t>carried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out</a:t>
            </a:r>
            <a:r>
              <a:rPr lang="ru-RU" sz="2300" b="1" dirty="0" smtClean="0"/>
              <a:t> - выполнил</a:t>
            </a:r>
            <a:br>
              <a:rPr lang="ru-RU" sz="2300" b="1" dirty="0" smtClean="0"/>
            </a:br>
            <a:r>
              <a:rPr lang="ru-RU" sz="2300" b="1" dirty="0" err="1" smtClean="0"/>
              <a:t>changed</a:t>
            </a:r>
            <a:r>
              <a:rPr lang="ru-RU" sz="2300" b="1" dirty="0" smtClean="0"/>
              <a:t> - изменил</a:t>
            </a:r>
            <a:br>
              <a:rPr lang="ru-RU" sz="2300" b="1" dirty="0" smtClean="0"/>
            </a:br>
            <a:r>
              <a:rPr lang="ru-RU" sz="2300" b="1" dirty="0" err="1" smtClean="0"/>
              <a:t>classified</a:t>
            </a:r>
            <a:r>
              <a:rPr lang="ru-RU" sz="2300" b="1" dirty="0" smtClean="0"/>
              <a:t> - классифицировал </a:t>
            </a:r>
            <a:br>
              <a:rPr lang="ru-RU" sz="2300" b="1" dirty="0" smtClean="0"/>
            </a:br>
            <a:r>
              <a:rPr lang="ru-RU" sz="2300" b="1" dirty="0" err="1" smtClean="0"/>
              <a:t>completed</a:t>
            </a:r>
            <a:r>
              <a:rPr lang="ru-RU" sz="2300" b="1" dirty="0" smtClean="0"/>
              <a:t> - выполнял</a:t>
            </a:r>
            <a:br>
              <a:rPr lang="ru-RU" sz="2300" b="1" dirty="0" smtClean="0"/>
            </a:br>
            <a:r>
              <a:rPr lang="ru-RU" sz="2300" b="1" dirty="0" err="1" smtClean="0"/>
              <a:t>conducted</a:t>
            </a:r>
            <a:r>
              <a:rPr lang="ru-RU" sz="2300" b="1" dirty="0" smtClean="0"/>
              <a:t> - осуществлял</a:t>
            </a:r>
            <a:br>
              <a:rPr lang="ru-RU" sz="2300" b="1" dirty="0" smtClean="0"/>
            </a:br>
            <a:r>
              <a:rPr lang="ru-RU" sz="2300" b="1" dirty="0" err="1" smtClean="0"/>
              <a:t>controlled</a:t>
            </a:r>
            <a:r>
              <a:rPr lang="ru-RU" sz="2300" b="1" dirty="0" smtClean="0"/>
              <a:t> - контролировал</a:t>
            </a:r>
            <a:br>
              <a:rPr lang="ru-RU" sz="2300" b="1" dirty="0" smtClean="0"/>
            </a:br>
            <a:r>
              <a:rPr lang="ru-RU" sz="2300" b="1" dirty="0" err="1" smtClean="0"/>
              <a:t>cooperated</a:t>
            </a:r>
            <a:r>
              <a:rPr lang="ru-RU" sz="2300" b="1" dirty="0" smtClean="0"/>
              <a:t> - сотрудничал</a:t>
            </a:r>
            <a:br>
              <a:rPr lang="ru-RU" sz="2300" b="1" dirty="0" smtClean="0"/>
            </a:br>
            <a:r>
              <a:rPr lang="ru-RU" sz="2300" b="1" dirty="0" err="1" smtClean="0"/>
              <a:t>coordinated</a:t>
            </a:r>
            <a:r>
              <a:rPr lang="ru-RU" sz="2300" b="1" dirty="0" smtClean="0"/>
              <a:t> - координировал</a:t>
            </a:r>
            <a:br>
              <a:rPr lang="ru-RU" sz="2300" b="1" dirty="0" smtClean="0"/>
            </a:br>
            <a:r>
              <a:rPr lang="ru-RU" sz="2300" b="1" dirty="0" err="1" smtClean="0"/>
              <a:t>corrected</a:t>
            </a:r>
            <a:r>
              <a:rPr lang="ru-RU" sz="2300" b="1" dirty="0" smtClean="0"/>
              <a:t> - исправлял</a:t>
            </a:r>
            <a:br>
              <a:rPr lang="ru-RU" sz="2300" b="1" dirty="0" smtClean="0"/>
            </a:br>
            <a:r>
              <a:rPr lang="ru-RU" sz="2300" b="1" dirty="0" err="1" smtClean="0"/>
              <a:t>created</a:t>
            </a:r>
            <a:r>
              <a:rPr lang="ru-RU" sz="2300" b="1" dirty="0" smtClean="0"/>
              <a:t> - создавал</a:t>
            </a:r>
            <a:br>
              <a:rPr lang="ru-RU" sz="2300" b="1" dirty="0" smtClean="0"/>
            </a:br>
            <a:r>
              <a:rPr lang="ru-RU" sz="2300" b="1" dirty="0" err="1" smtClean="0"/>
              <a:t>detected</a:t>
            </a:r>
            <a:r>
              <a:rPr lang="ru-RU" sz="2300" b="1" dirty="0" smtClean="0"/>
              <a:t> - вычислял</a:t>
            </a:r>
            <a:br>
              <a:rPr lang="ru-RU" sz="2300" b="1" dirty="0" smtClean="0"/>
            </a:br>
            <a:r>
              <a:rPr lang="ru-RU" sz="2300" b="1" dirty="0" err="1" smtClean="0"/>
              <a:t>developed</a:t>
            </a:r>
            <a:r>
              <a:rPr lang="ru-RU" sz="2300" b="1" dirty="0" smtClean="0"/>
              <a:t> - развивал</a:t>
            </a:r>
            <a:br>
              <a:rPr lang="ru-RU" sz="2300" b="1" dirty="0" smtClean="0"/>
            </a:br>
            <a:r>
              <a:rPr lang="ru-RU" sz="2300" b="1" dirty="0" err="1" smtClean="0"/>
              <a:t>discovered</a:t>
            </a:r>
            <a:r>
              <a:rPr lang="ru-RU" sz="2300" b="1" dirty="0" smtClean="0"/>
              <a:t> - обнаружил </a:t>
            </a:r>
          </a:p>
          <a:p>
            <a:r>
              <a:rPr lang="ru-RU" sz="2300" b="1" dirty="0" err="1" smtClean="0"/>
              <a:t>established</a:t>
            </a:r>
            <a:r>
              <a:rPr lang="ru-RU" sz="2300" b="1" dirty="0" smtClean="0"/>
              <a:t> - основал </a:t>
            </a:r>
            <a:br>
              <a:rPr lang="ru-RU" sz="2300" b="1" dirty="0" smtClean="0"/>
            </a:br>
            <a:endParaRPr lang="ru-RU" sz="23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-142900"/>
            <a:ext cx="507208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b="1" dirty="0" err="1" smtClean="0"/>
              <a:t>expanded</a:t>
            </a:r>
            <a:r>
              <a:rPr lang="ru-RU" sz="2300" b="1" dirty="0" smtClean="0"/>
              <a:t> - расширил</a:t>
            </a:r>
            <a:br>
              <a:rPr lang="ru-RU" sz="2300" b="1" dirty="0" smtClean="0"/>
            </a:br>
            <a:r>
              <a:rPr lang="ru-RU" sz="2300" b="1" dirty="0" err="1" smtClean="0"/>
              <a:t>grouped</a:t>
            </a:r>
            <a:r>
              <a:rPr lang="ru-RU" sz="2300" b="1" dirty="0" smtClean="0"/>
              <a:t> - сгруппировал</a:t>
            </a:r>
            <a:br>
              <a:rPr lang="ru-RU" sz="2300" b="1" dirty="0" smtClean="0"/>
            </a:br>
            <a:r>
              <a:rPr lang="ru-RU" sz="2300" b="1" dirty="0" err="1" smtClean="0"/>
              <a:t>headed</a:t>
            </a:r>
            <a:r>
              <a:rPr lang="ru-RU" sz="2300" b="1" dirty="0" smtClean="0"/>
              <a:t> - возглавлял</a:t>
            </a:r>
            <a:br>
              <a:rPr lang="ru-RU" sz="2300" b="1" dirty="0" smtClean="0"/>
            </a:br>
            <a:r>
              <a:rPr lang="ru-RU" sz="2300" b="1" dirty="0" err="1" smtClean="0"/>
              <a:t>improved</a:t>
            </a:r>
            <a:r>
              <a:rPr lang="ru-RU" sz="2300" b="1" dirty="0" smtClean="0"/>
              <a:t> - улучшил</a:t>
            </a:r>
            <a:br>
              <a:rPr lang="ru-RU" sz="2300" b="1" dirty="0" smtClean="0"/>
            </a:br>
            <a:r>
              <a:rPr lang="ru-RU" sz="2300" b="1" dirty="0" err="1" smtClean="0"/>
              <a:t>increased</a:t>
            </a:r>
            <a:r>
              <a:rPr lang="ru-RU" sz="2300" b="1" dirty="0" smtClean="0"/>
              <a:t> - увеличил</a:t>
            </a:r>
            <a:br>
              <a:rPr lang="ru-RU" sz="2300" b="1" dirty="0" smtClean="0"/>
            </a:br>
            <a:r>
              <a:rPr lang="ru-RU" sz="2300" b="1" dirty="0" err="1" smtClean="0"/>
              <a:t>installed</a:t>
            </a:r>
            <a:r>
              <a:rPr lang="ru-RU" sz="2300" b="1" dirty="0" smtClean="0"/>
              <a:t> - установил</a:t>
            </a:r>
            <a:br>
              <a:rPr lang="ru-RU" sz="2300" b="1" dirty="0" smtClean="0"/>
            </a:br>
            <a:r>
              <a:rPr lang="ru-RU" sz="2300" b="1" dirty="0" err="1" smtClean="0"/>
              <a:t>invented</a:t>
            </a:r>
            <a:r>
              <a:rPr lang="ru-RU" sz="2300" b="1" dirty="0" smtClean="0"/>
              <a:t> - изобрел, ввел в работу</a:t>
            </a:r>
            <a:br>
              <a:rPr lang="ru-RU" sz="2300" b="1" dirty="0" smtClean="0"/>
            </a:br>
            <a:r>
              <a:rPr lang="ru-RU" sz="2300" b="1" dirty="0" err="1" smtClean="0"/>
              <a:t>promoted</a:t>
            </a:r>
            <a:r>
              <a:rPr lang="ru-RU" sz="2300" b="1" dirty="0" smtClean="0"/>
              <a:t> - продвигал</a:t>
            </a:r>
            <a:br>
              <a:rPr lang="ru-RU" sz="2300" b="1" dirty="0" smtClean="0"/>
            </a:br>
            <a:r>
              <a:rPr lang="ru-RU" sz="2300" b="1" dirty="0" err="1" smtClean="0"/>
              <a:t>purchased</a:t>
            </a:r>
            <a:r>
              <a:rPr lang="ru-RU" sz="2300" b="1" dirty="0" smtClean="0"/>
              <a:t> - закупал</a:t>
            </a:r>
            <a:br>
              <a:rPr lang="ru-RU" sz="2300" b="1" dirty="0" smtClean="0"/>
            </a:br>
            <a:r>
              <a:rPr lang="ru-RU" sz="2300" b="1" dirty="0" err="1" smtClean="0"/>
              <a:t>raised</a:t>
            </a:r>
            <a:r>
              <a:rPr lang="ru-RU" sz="2300" b="1" dirty="0" smtClean="0"/>
              <a:t> - поднял, увеличил</a:t>
            </a:r>
            <a:br>
              <a:rPr lang="ru-RU" sz="2300" b="1" dirty="0" smtClean="0"/>
            </a:br>
            <a:r>
              <a:rPr lang="ru-RU" sz="2300" b="1" dirty="0" err="1" smtClean="0"/>
              <a:t>replaced</a:t>
            </a:r>
            <a:r>
              <a:rPr lang="ru-RU" sz="2300" b="1" dirty="0" smtClean="0"/>
              <a:t> - заменил</a:t>
            </a:r>
            <a:br>
              <a:rPr lang="ru-RU" sz="2300" b="1" dirty="0" smtClean="0"/>
            </a:br>
            <a:r>
              <a:rPr lang="ru-RU" sz="2300" b="1" dirty="0" err="1" smtClean="0"/>
              <a:t>stimulated</a:t>
            </a:r>
            <a:r>
              <a:rPr lang="ru-RU" sz="2300" b="1" dirty="0" smtClean="0"/>
              <a:t> - стимулировал</a:t>
            </a:r>
            <a:br>
              <a:rPr lang="ru-RU" sz="2300" b="1" dirty="0" smtClean="0"/>
            </a:br>
            <a:r>
              <a:rPr lang="ru-RU" sz="2300" b="1" dirty="0" err="1" smtClean="0"/>
              <a:t>strengthened</a:t>
            </a:r>
            <a:r>
              <a:rPr lang="ru-RU" sz="2300" b="1" dirty="0" smtClean="0"/>
              <a:t> - усилил</a:t>
            </a:r>
            <a:br>
              <a:rPr lang="ru-RU" sz="2300" b="1" dirty="0" smtClean="0"/>
            </a:br>
            <a:r>
              <a:rPr lang="ru-RU" sz="2300" b="1" dirty="0" err="1" smtClean="0"/>
              <a:t>supported</a:t>
            </a:r>
            <a:r>
              <a:rPr lang="ru-RU" sz="2300" b="1" dirty="0" smtClean="0"/>
              <a:t> - поддерживал</a:t>
            </a:r>
            <a:br>
              <a:rPr lang="ru-RU" sz="2300" b="1" dirty="0" smtClean="0"/>
            </a:br>
            <a:r>
              <a:rPr lang="ru-RU" sz="2300" b="1" dirty="0" err="1" smtClean="0"/>
              <a:t>systematized</a:t>
            </a:r>
            <a:r>
              <a:rPr lang="ru-RU" sz="2300" b="1" dirty="0" smtClean="0"/>
              <a:t> - систематизировал</a:t>
            </a:r>
            <a:br>
              <a:rPr lang="ru-RU" sz="2300" b="1" dirty="0" smtClean="0"/>
            </a:br>
            <a:r>
              <a:rPr lang="ru-RU" sz="2300" b="1" dirty="0" err="1" smtClean="0"/>
              <a:t>won</a:t>
            </a:r>
            <a:r>
              <a:rPr lang="ru-RU" sz="2300" b="1" dirty="0" smtClean="0"/>
              <a:t> - победил</a:t>
            </a:r>
            <a:br>
              <a:rPr lang="ru-RU" sz="2300" b="1" dirty="0" smtClean="0"/>
            </a:br>
            <a:r>
              <a:rPr lang="ru-RU" sz="2300" b="1" dirty="0" err="1" smtClean="0"/>
              <a:t>wrote</a:t>
            </a:r>
            <a:r>
              <a:rPr lang="ru-RU" sz="2300" b="1" dirty="0" smtClean="0"/>
              <a:t> - написал</a:t>
            </a:r>
            <a:endParaRPr lang="ru-RU" sz="23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42852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Use these words describing your working experience: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764386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Position of Responsibility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Rounded MT Bold" pitchFamily="34" charset="0"/>
              </a:rPr>
              <a:t>List all awards and honors you  have achieved in reverse chronological order.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Rounded MT Bold" pitchFamily="34" charset="0"/>
              </a:rPr>
              <a:t>Include achievements from all areas of your life – academic, sporting, within the community, etc.</a:t>
            </a:r>
          </a:p>
          <a:p>
            <a:r>
              <a:rPr lang="en-US" dirty="0" smtClean="0">
                <a:latin typeface="Arial Rounded MT Bold" pitchFamily="34" charset="0"/>
              </a:rPr>
              <a:t> </a:t>
            </a:r>
          </a:p>
          <a:p>
            <a:r>
              <a:rPr lang="en-US" b="1" u="sng" dirty="0" smtClean="0">
                <a:latin typeface="Arial Rounded MT Bold" pitchFamily="34" charset="0"/>
              </a:rPr>
              <a:t>Publications, Conferences, Presentations: </a:t>
            </a:r>
            <a:r>
              <a:rPr lang="en-US" dirty="0" smtClean="0">
                <a:latin typeface="Arial Rounded MT Bold" pitchFamily="34" charset="0"/>
              </a:rPr>
              <a:t/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 They can provide a significant point of difference between you and other candidates for positions where such skills are both valued and relevant.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286256"/>
            <a:ext cx="8358246" cy="1754326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200" i="1" dirty="0" smtClean="0">
                <a:latin typeface="Arial Rounded MT Bold" pitchFamily="34" charset="0"/>
              </a:rPr>
              <a:t>Head Basketball Manager, </a:t>
            </a:r>
            <a:r>
              <a:rPr lang="en-US" sz="2200" i="1" dirty="0" err="1" smtClean="0">
                <a:latin typeface="Arial Rounded MT Bold" pitchFamily="34" charset="0"/>
              </a:rPr>
              <a:t>St.Petersburg</a:t>
            </a:r>
            <a:r>
              <a:rPr lang="en-US" sz="2200" i="1" dirty="0" smtClean="0">
                <a:latin typeface="Arial Rounded MT Bold" pitchFamily="34" charset="0"/>
              </a:rPr>
              <a:t> State University </a:t>
            </a:r>
            <a:r>
              <a:rPr lang="en-US" sz="2200" i="1" dirty="0" err="1" smtClean="0">
                <a:latin typeface="Arial Rounded MT Bold" pitchFamily="34" charset="0"/>
              </a:rPr>
              <a:t>Basketbal</a:t>
            </a:r>
            <a:r>
              <a:rPr lang="en-US" sz="2200" i="1" dirty="0" smtClean="0">
                <a:latin typeface="Arial Rounded MT Bold" pitchFamily="34" charset="0"/>
              </a:rPr>
              <a:t> Team</a:t>
            </a:r>
          </a:p>
          <a:p>
            <a:r>
              <a:rPr lang="en-US" sz="2000" i="1" dirty="0" smtClean="0">
                <a:latin typeface="Arial Rounded MT Bold" pitchFamily="34" charset="0"/>
              </a:rPr>
              <a:t>Communicated with coaches, managers, players and trainers; </a:t>
            </a:r>
          </a:p>
          <a:p>
            <a:r>
              <a:rPr lang="en-US" sz="2200" i="1" dirty="0" smtClean="0">
                <a:latin typeface="Arial Rounded MT Bold" pitchFamily="34" charset="0"/>
              </a:rPr>
              <a:t>Coordinated duties and responsibilities for all managers; </a:t>
            </a:r>
          </a:p>
          <a:p>
            <a:r>
              <a:rPr lang="en-US" sz="2200" i="1" dirty="0" smtClean="0">
                <a:latin typeface="Arial Rounded MT Bold" pitchFamily="34" charset="0"/>
              </a:rPr>
              <a:t>Completed and maintained paperwork on the team.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0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Special Skills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Rounded MT Bold" pitchFamily="34" charset="0"/>
              </a:rPr>
              <a:t>List here all the languages you speak, with a one-word description of your knowledge of that language</a:t>
            </a:r>
            <a:r>
              <a:rPr lang="en-US" dirty="0">
                <a:latin typeface="Arial Rounded MT Bold" pitchFamily="34" charset="0"/>
              </a:rPr>
              <a:t>:</a:t>
            </a:r>
            <a:r>
              <a:rPr lang="en-US" dirty="0" smtClean="0">
                <a:latin typeface="Arial Rounded MT Bold" pitchFamily="34" charset="0"/>
              </a:rPr>
              <a:t> conversational, intermediate, advanced, and fluent.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Rounded MT Bold" pitchFamily="34" charset="0"/>
              </a:rPr>
              <a:t>List any certificates and/or results like TOEFL scores, with date.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Rounded MT Bold" pitchFamily="34" charset="0"/>
              </a:rPr>
              <a:t>Mention your computing skills (e.g. "good working knowledge of MS Access and Excel, basic web page design skills“, etc.)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4286256"/>
            <a:ext cx="8001056" cy="2308324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Arial Rounded MT Bold" pitchFamily="34" charset="0"/>
              </a:rPr>
              <a:t>English: Fluent reading, writing and speaking ability. Qualified as interpreter and translator. </a:t>
            </a:r>
          </a:p>
          <a:p>
            <a:r>
              <a:rPr lang="en-US" i="1" dirty="0" smtClean="0">
                <a:latin typeface="Arial Rounded MT Bold" pitchFamily="34" charset="0"/>
              </a:rPr>
              <a:t>French: Good reading and translating ability. </a:t>
            </a:r>
          </a:p>
          <a:p>
            <a:r>
              <a:rPr lang="en-US" i="1" dirty="0" smtClean="0">
                <a:latin typeface="Arial Rounded MT Bold" pitchFamily="34" charset="0"/>
              </a:rPr>
              <a:t>Computer skills: </a:t>
            </a:r>
            <a:r>
              <a:rPr lang="en-US" i="1" dirty="0">
                <a:latin typeface="Arial Rounded MT Bold" pitchFamily="34" charset="0"/>
              </a:rPr>
              <a:t>Advanced PC user (MS Office, </a:t>
            </a:r>
            <a:endParaRPr lang="ru-RU" i="1" dirty="0" smtClean="0">
              <a:latin typeface="Arial Rounded MT Bold" pitchFamily="34" charset="0"/>
            </a:endParaRPr>
          </a:p>
          <a:p>
            <a:r>
              <a:rPr lang="en-US" i="1" dirty="0" smtClean="0">
                <a:latin typeface="Arial Rounded MT Bold" pitchFamily="34" charset="0"/>
              </a:rPr>
              <a:t>MS </a:t>
            </a:r>
            <a:r>
              <a:rPr lang="en-US" i="1" dirty="0">
                <a:latin typeface="Arial Rounded MT Bold" pitchFamily="34" charset="0"/>
              </a:rPr>
              <a:t>Access, Navision, Lotus Notes, Consultant Plus, </a:t>
            </a:r>
            <a:r>
              <a:rPr lang="en-US" i="1" dirty="0" err="1">
                <a:latin typeface="Arial Rounded MT Bold" pitchFamily="34" charset="0"/>
              </a:rPr>
              <a:t>Garant</a:t>
            </a:r>
            <a:r>
              <a:rPr lang="en-US" i="1" dirty="0" smtClean="0">
                <a:latin typeface="Arial Rounded MT Bold" pitchFamily="34" charset="0"/>
              </a:rPr>
              <a:t>).</a:t>
            </a:r>
            <a:endParaRPr lang="ru-RU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лубой с кадратиками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голубой с кадратиками</Template>
  <TotalTime>352</TotalTime>
  <Words>568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голубой с кадратиками</vt:lpstr>
      <vt:lpstr>How to Write a CV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Here…</dc:title>
  <dc:creator>Нина</dc:creator>
  <cp:lastModifiedBy>Юлька</cp:lastModifiedBy>
  <cp:revision>37</cp:revision>
  <dcterms:created xsi:type="dcterms:W3CDTF">2010-04-25T15:43:45Z</dcterms:created>
  <dcterms:modified xsi:type="dcterms:W3CDTF">2012-12-08T12:50:09Z</dcterms:modified>
</cp:coreProperties>
</file>