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1674-8409-4E77-B6F2-384E7542525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5A66-F9AF-4F58-942C-7FEA2C5A9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357166"/>
            <a:ext cx="8143932" cy="2308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72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FAMILY  RELATIONS.</a:t>
            </a:r>
            <a:endParaRPr lang="ru-RU" sz="72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878841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3714776" cy="34242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Рамка 6"/>
          <p:cNvSpPr/>
          <p:nvPr/>
        </p:nvSpPr>
        <p:spPr>
          <a:xfrm>
            <a:off x="3714744" y="6286520"/>
            <a:ext cx="2857520" cy="57148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Prezentacii.com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Бабинцевы\Мои документы\Мои рисунки\цветы\5764409_flower_arts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214290"/>
            <a:ext cx="5929354" cy="70788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RESPONSIBILITIES.</a:t>
            </a:r>
            <a:endParaRPr lang="ru-RU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214422"/>
            <a:ext cx="4389120" cy="287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21442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MAKE  A  BED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1448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SWEEP  THE  FLOOR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9" name="Рисунок 8" descr="efbd8f566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785926"/>
            <a:ext cx="4071966" cy="4714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1455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WASH  UP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1" name="Рисунок 10" descr="bd17d8dda8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1857364"/>
            <a:ext cx="5286412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643182"/>
            <a:ext cx="307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SET  THE  TABLE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3" name="Рисунок 12" descr="467_0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1000108"/>
            <a:ext cx="3923359" cy="5072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14324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CLEAR  THE  TABLE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5" name="Рисунок 14" descr="normal_%EC%E0%EB%E5%ED%FC%EA%E0%FF_%EF%EE%EC%EE%F9%ED%E8%F6%E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2071678"/>
            <a:ext cx="5076825" cy="381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3714752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DO  HOMEWORK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7" name="Рисунок 16" descr="6264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966770"/>
            <a:ext cx="5638814" cy="58912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21481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TAKE  OUT  THE  RUBBISH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9" name="Рисунок 18" descr="7845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500042"/>
            <a:ext cx="3752850" cy="609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71488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HELP  IN  THE  GARDEN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1" name="Рисунок 20" descr="6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488" y="2857496"/>
            <a:ext cx="4572000" cy="3429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5143512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WALK  WITH  A  PET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3" name="Рисунок 22" descr="photo36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71736" y="571480"/>
            <a:ext cx="4572000" cy="6096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564357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CLEAN  THE  FLAT</a:t>
            </a:r>
            <a:endParaRPr lang="ru-RU" sz="2000" b="1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5" name="Рисунок 24" descr="54998120_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57488" y="928670"/>
            <a:ext cx="5715000" cy="5715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бинцевы\Мои документы\Мои рисунки\цветы\5764409_flower_arts_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42852"/>
            <a:ext cx="6143668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IDEAL  PARENTS.</a:t>
            </a:r>
            <a:endParaRPr lang="ru-RU" sz="54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434" y="208120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1000108"/>
            <a:ext cx="550072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1" i="0" u="none" strike="noStrike" normalizeH="0" baseline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Parents must give their children more love.</a:t>
            </a:r>
            <a:endParaRPr kumimoji="0" lang="ru-RU" sz="2000" b="1" i="0" u="none" strike="noStrike" normalizeH="0" baseline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1" i="0" u="none" strike="noStrike" normalizeH="0" baseline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Parents must talk to their children more often.</a:t>
            </a:r>
            <a:endParaRPr kumimoji="0" lang="ru-RU" sz="2000" b="1" i="0" u="none" strike="noStrike" normalizeH="0" baseline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1" i="0" u="none" strike="noStrike" normalizeH="0" baseline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Parents must try to understand their children. </a:t>
            </a:r>
            <a:endParaRPr kumimoji="0" lang="ru-RU" sz="2000" b="1" i="0" u="none" strike="noStrike" normalizeH="0" baseline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1" i="0" u="none" strike="noStrike" normalizeH="0" baseline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Parents must give their children more freedom.</a:t>
            </a:r>
            <a:endParaRPr kumimoji="0" lang="ru-RU" sz="2000" b="1" i="0" u="none" strike="noStrike" normalizeH="0" baseline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000" b="1" i="0" u="none" strike="noStrike" normalizeH="0" baseline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Parents must help their children with problems they have at school. </a:t>
            </a:r>
            <a:endParaRPr kumimoji="0" lang="en-US" sz="2000" b="1" i="0" u="none" strike="noStrike" normalizeH="0" baseline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9" name="Рисунок 8" descr="0_253ff_53d3da92_XL.jpeg"/>
          <p:cNvPicPr>
            <a:picLocks noChangeAspect="1"/>
          </p:cNvPicPr>
          <p:nvPr/>
        </p:nvPicPr>
        <p:blipFill>
          <a:blip r:embed="rId3" cstate="print"/>
          <a:srcRect l="25000" r="22500"/>
          <a:stretch>
            <a:fillRect/>
          </a:stretch>
        </p:blipFill>
        <p:spPr>
          <a:xfrm>
            <a:off x="214282" y="4214818"/>
            <a:ext cx="300039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857620" y="4286256"/>
            <a:ext cx="464347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DO YOU AGREE? WHAT IS YOUR OPINION?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109221" y="5286388"/>
            <a:ext cx="600079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I think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parents must…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To my opinion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parents must not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My parents always … me.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63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42852"/>
            <a:ext cx="5572164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IDEAL  CHILDREN.</a:t>
            </a:r>
            <a:endParaRPr lang="ru-RU" sz="4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71546"/>
            <a:ext cx="5357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do their homework.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wash up.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set the table before dinner.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clear up the table.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make their beds.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help in the garden.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must take out the rubbish.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Children should love their parents.</a:t>
            </a:r>
            <a:endParaRPr lang="ru-RU" sz="20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5362" name="Picture 2" descr="C:\Documents and Settings\Бабинцевы\Мои документы\Мои рисунки\подросток\help-teenag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62375"/>
            <a:ext cx="285750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714744" y="4000504"/>
            <a:ext cx="492922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What are your responsibilities at home?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5143512"/>
            <a:ext cx="5286412" cy="156966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I … at home.</a:t>
            </a:r>
          </a:p>
          <a:p>
            <a:r>
              <a:rPr lang="en-US" sz="2400" dirty="0" smtClean="0">
                <a:latin typeface="Arial Black" pitchFamily="34" charset="0"/>
              </a:rPr>
              <a:t>I don’t … at home.</a:t>
            </a:r>
          </a:p>
          <a:p>
            <a:r>
              <a:rPr lang="en-US" sz="2400" dirty="0" smtClean="0">
                <a:latin typeface="Arial Black" pitchFamily="34" charset="0"/>
              </a:rPr>
              <a:t>My parents say I must …</a:t>
            </a:r>
          </a:p>
          <a:p>
            <a:r>
              <a:rPr lang="en-US" sz="2400" dirty="0" smtClean="0">
                <a:latin typeface="Arial Black" pitchFamily="34" charset="0"/>
              </a:rPr>
              <a:t>My parents say I should …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6500858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YOUR  JOBS  AT  HOME.</a:t>
            </a:r>
            <a:endParaRPr lang="ru-RU" sz="44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85852" y="1071546"/>
          <a:ext cx="6715172" cy="3078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8793"/>
                <a:gridCol w="1678793"/>
                <a:gridCol w="1678793"/>
                <a:gridCol w="16787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Past Simple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Present Simple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Present Perfect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Future Simple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V2</a:t>
                      </a:r>
                    </a:p>
                    <a:p>
                      <a:r>
                        <a:rPr lang="en-US" dirty="0" smtClean="0"/>
                        <a:t>did (</a:t>
                      </a:r>
                      <a:r>
                        <a:rPr lang="ru-RU" dirty="0" smtClean="0"/>
                        <a:t>делал)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V, Vs</a:t>
                      </a:r>
                    </a:p>
                    <a:p>
                      <a:r>
                        <a:rPr lang="en-US" dirty="0" smtClean="0"/>
                        <a:t>do, does </a:t>
                      </a:r>
                      <a:r>
                        <a:rPr lang="ru-RU" dirty="0" smtClean="0"/>
                        <a:t>(делаю)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have, has + V3</a:t>
                      </a: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have, has done (</a:t>
                      </a:r>
                      <a:r>
                        <a:rPr lang="ru-RU" dirty="0" smtClean="0"/>
                        <a:t>сделал)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will + V</a:t>
                      </a:r>
                    </a:p>
                    <a:p>
                      <a:r>
                        <a:rPr lang="en-US" dirty="0" smtClean="0"/>
                        <a:t>will do</a:t>
                      </a:r>
                      <a:r>
                        <a:rPr lang="ru-RU" dirty="0" smtClean="0"/>
                        <a:t> (сделаю, буду делать)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Yesterday</a:t>
                      </a:r>
                    </a:p>
                    <a:p>
                      <a:r>
                        <a:rPr lang="en-US" dirty="0" smtClean="0"/>
                        <a:t>Last</a:t>
                      </a:r>
                    </a:p>
                    <a:p>
                      <a:r>
                        <a:rPr lang="en-US" dirty="0" smtClean="0"/>
                        <a:t>Ago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</a:p>
                    <a:p>
                      <a:r>
                        <a:rPr lang="en-US" dirty="0" smtClean="0"/>
                        <a:t>Every day</a:t>
                      </a:r>
                    </a:p>
                    <a:p>
                      <a:r>
                        <a:rPr lang="en-US" dirty="0" smtClean="0"/>
                        <a:t>Usually</a:t>
                      </a:r>
                    </a:p>
                    <a:p>
                      <a:r>
                        <a:rPr lang="en-US" dirty="0" smtClean="0"/>
                        <a:t>Always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</a:t>
                      </a:r>
                    </a:p>
                    <a:p>
                      <a:r>
                        <a:rPr lang="en-US" dirty="0" smtClean="0"/>
                        <a:t>Just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Tomorrow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1538" y="4286256"/>
            <a:ext cx="707236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Put in the verbs into the correct form.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919009"/>
            <a:ext cx="8501122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Black" pitchFamily="34" charset="0"/>
              </a:rPr>
              <a:t>I (take) out the rubbish already.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Black" pitchFamily="34" charset="0"/>
              </a:rPr>
              <a:t>I (wash) up yesterday. Today is your turn.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Black" pitchFamily="34" charset="0"/>
              </a:rPr>
              <a:t>My father usually (walk) our dog in the morning.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Arial Black" pitchFamily="34" charset="0"/>
              </a:rPr>
              <a:t>Steve (set) the table for lunch tomorrow.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5072074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42852"/>
            <a:ext cx="6500858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YOUR  JOBS  AT  HOME.</a:t>
            </a:r>
            <a:endParaRPr lang="ru-RU" sz="44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852" y="1000108"/>
          <a:ext cx="6715172" cy="3078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8793"/>
                <a:gridCol w="1678793"/>
                <a:gridCol w="1678793"/>
                <a:gridCol w="167879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Past Simple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Present Simple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Present Perfect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Future Simple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V2</a:t>
                      </a:r>
                    </a:p>
                    <a:p>
                      <a:r>
                        <a:rPr lang="en-US" dirty="0" smtClean="0"/>
                        <a:t>did (</a:t>
                      </a:r>
                      <a:r>
                        <a:rPr lang="ru-RU" dirty="0" smtClean="0"/>
                        <a:t>делал)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V, Vs</a:t>
                      </a:r>
                    </a:p>
                    <a:p>
                      <a:r>
                        <a:rPr lang="en-US" dirty="0" smtClean="0"/>
                        <a:t>do, does </a:t>
                      </a:r>
                      <a:r>
                        <a:rPr lang="ru-RU" dirty="0" smtClean="0"/>
                        <a:t>(делаю)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have, has + V3</a:t>
                      </a: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have, has done (</a:t>
                      </a:r>
                      <a:r>
                        <a:rPr lang="ru-RU" dirty="0" smtClean="0"/>
                        <a:t>сделал)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will + V</a:t>
                      </a:r>
                    </a:p>
                    <a:p>
                      <a:r>
                        <a:rPr lang="en-US" dirty="0" smtClean="0"/>
                        <a:t>will do</a:t>
                      </a:r>
                      <a:r>
                        <a:rPr lang="ru-RU" dirty="0" smtClean="0"/>
                        <a:t> (сделаю, буду делать)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Yesterday</a:t>
                      </a:r>
                    </a:p>
                    <a:p>
                      <a:r>
                        <a:rPr lang="en-US" dirty="0" smtClean="0"/>
                        <a:t>Last</a:t>
                      </a:r>
                    </a:p>
                    <a:p>
                      <a:r>
                        <a:rPr lang="en-US" dirty="0" smtClean="0"/>
                        <a:t>Ago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</a:p>
                    <a:p>
                      <a:r>
                        <a:rPr lang="en-US" dirty="0" smtClean="0"/>
                        <a:t>Every day</a:t>
                      </a:r>
                    </a:p>
                    <a:p>
                      <a:r>
                        <a:rPr lang="en-US" dirty="0" smtClean="0"/>
                        <a:t>Usually</a:t>
                      </a:r>
                    </a:p>
                    <a:p>
                      <a:r>
                        <a:rPr lang="en-US" dirty="0" smtClean="0"/>
                        <a:t>Always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Already</a:t>
                      </a:r>
                    </a:p>
                    <a:p>
                      <a:r>
                        <a:rPr lang="en-US" dirty="0" smtClean="0"/>
                        <a:t>Just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Tomorrow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4286256"/>
            <a:ext cx="707236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                  Fill in the chart.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66" y="5072074"/>
          <a:ext cx="6096000" cy="1071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Tuesday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Saturday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Friday morning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Every Sunday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… yesterday.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… tomorrow.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… already.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usually 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8" y="21429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HOMETASK.</a:t>
            </a:r>
            <a:endParaRPr lang="ru-RU" sz="4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678661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To make up a story </a:t>
            </a:r>
          </a:p>
          <a:p>
            <a:r>
              <a:rPr lang="en-US" sz="2400" dirty="0" smtClean="0">
                <a:latin typeface="Arial Black" pitchFamily="34" charset="0"/>
              </a:rPr>
              <a:t>“My Responsibilities at Home”.</a:t>
            </a:r>
          </a:p>
          <a:p>
            <a:r>
              <a:rPr lang="en-US" sz="2400" dirty="0" smtClean="0">
                <a:latin typeface="Arial Black" pitchFamily="34" charset="0"/>
              </a:rPr>
              <a:t>                       (8 – 10 sentences)</a:t>
            </a:r>
          </a:p>
          <a:p>
            <a:r>
              <a:rPr lang="en-US" sz="2400" dirty="0" smtClean="0">
                <a:latin typeface="Arial Black" pitchFamily="34" charset="0"/>
              </a:rPr>
              <a:t>To learn the story by heart.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Бабинцевы\Мои документы\Мои рисунки\img_11709891_201_4.jpg"/>
          <p:cNvPicPr>
            <a:picLocks noChangeAspect="1" noChangeArrowheads="1"/>
          </p:cNvPicPr>
          <p:nvPr/>
        </p:nvPicPr>
        <p:blipFill>
          <a:blip r:embed="rId3" cstate="print"/>
          <a:srcRect t="11875"/>
          <a:stretch>
            <a:fillRect/>
          </a:stretch>
        </p:blipFill>
        <p:spPr bwMode="auto">
          <a:xfrm>
            <a:off x="357158" y="2786058"/>
            <a:ext cx="342902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Бабинцевы\Мои документы\Мои рисунки\цветы\5764409_flower_art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0"/>
            <a:ext cx="46434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</a:rPr>
              <a:t>   </a:t>
            </a:r>
            <a:r>
              <a:rPr lang="en-US" sz="3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GOOD  JOB!</a:t>
            </a:r>
            <a:endParaRPr lang="en-US" sz="360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Arial Black" pitchFamily="34" charset="0"/>
            </a:endParaRPr>
          </a:p>
          <a:p>
            <a:r>
              <a:rPr lang="en-US" sz="2000" dirty="0" smtClean="0"/>
              <a:t>    </a:t>
            </a:r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Choose a smile for your own according to your work at the lesson.</a:t>
            </a:r>
          </a:p>
          <a:p>
            <a:r>
              <a:rPr lang="en-US" sz="20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Be objective!</a:t>
            </a:r>
            <a:endParaRPr lang="ru-RU" sz="20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C:\Documents and Settings\Бабинцевы\Мои документы\Мои рисунки\позитив\00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214578" cy="1714512"/>
          </a:xfrm>
          <a:prstGeom prst="rect">
            <a:avLst/>
          </a:prstGeom>
          <a:noFill/>
        </p:spPr>
      </p:pic>
      <p:pic>
        <p:nvPicPr>
          <p:cNvPr id="2051" name="Picture 3" descr="C:\Documents and Settings\Бабинцевы\Мои документы\Мои рисунки\позитив\00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2600325" cy="1476375"/>
          </a:xfrm>
          <a:prstGeom prst="rect">
            <a:avLst/>
          </a:prstGeom>
          <a:noFill/>
        </p:spPr>
      </p:pic>
      <p:pic>
        <p:nvPicPr>
          <p:cNvPr id="2052" name="Picture 4" descr="C:\Documents and Settings\Бабинцевы\Мои документы\Мои рисунки\позитив\olvas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86322"/>
            <a:ext cx="2357454" cy="1946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3108" y="2071678"/>
            <a:ext cx="2571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I did all my best! Excellent!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500438"/>
            <a:ext cx="307183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I tried as much as I could. Rather good!</a:t>
            </a:r>
            <a:endParaRPr lang="ru-RU" sz="2000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4929198"/>
            <a:ext cx="371477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dirty="0" smtClean="0"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Candara" pitchFamily="34" charset="0"/>
              </a:rPr>
              <a:t>I should learn English better! </a:t>
            </a:r>
          </a:p>
          <a:p>
            <a:r>
              <a:rPr lang="en-US" sz="2000" b="1" dirty="0" smtClean="0">
                <a:ln w="508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Candara" pitchFamily="34" charset="0"/>
              </a:rPr>
              <a:t>Not very well…</a:t>
            </a:r>
            <a:endParaRPr lang="ru-RU" sz="2000" b="1" dirty="0"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3778_FAMILY_REL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3778_FAMILY_RELATION</Template>
  <TotalTime>1</TotalTime>
  <Words>479</Words>
  <Application>Microsoft Office PowerPoint</Application>
  <PresentationFormat>Экран (4:3)</PresentationFormat>
  <Paragraphs>109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3778_FAMILY_RELATION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2012-02-12T21:19:56Z</dcterms:created>
  <dcterms:modified xsi:type="dcterms:W3CDTF">2012-02-12T21:21:34Z</dcterms:modified>
</cp:coreProperties>
</file>