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Override5.xml" ContentType="application/vnd.openxmlformats-officedocument.themeOverr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Override4.xml" ContentType="application/vnd.openxmlformats-officedocument.themeOverr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  <p:sldMasterId id="2147483860" r:id="rId2"/>
    <p:sldMasterId id="2147483864" r:id="rId3"/>
    <p:sldMasterId id="2147483868" r:id="rId4"/>
    <p:sldMasterId id="2147483870" r:id="rId5"/>
    <p:sldMasterId id="2147483872" r:id="rId6"/>
    <p:sldMasterId id="2147483874" r:id="rId7"/>
    <p:sldMasterId id="2147483876" r:id="rId8"/>
    <p:sldMasterId id="2147483878" r:id="rId9"/>
    <p:sldMasterId id="2147483882" r:id="rId10"/>
  </p:sldMasterIdLst>
  <p:notesMasterIdLst>
    <p:notesMasterId r:id="rId27"/>
  </p:notesMasterIdLst>
  <p:handoutMasterIdLst>
    <p:handoutMasterId r:id="rId28"/>
  </p:handoutMasterIdLst>
  <p:sldIdLst>
    <p:sldId id="274" r:id="rId11"/>
    <p:sldId id="257" r:id="rId12"/>
    <p:sldId id="265" r:id="rId13"/>
    <p:sldId id="271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6" r:id="rId22"/>
    <p:sldId id="273" r:id="rId23"/>
    <p:sldId id="268" r:id="rId24"/>
    <p:sldId id="269" r:id="rId25"/>
    <p:sldId id="270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3366FF"/>
    <a:srgbClr val="99FF66"/>
    <a:srgbClr val="0066FF"/>
    <a:srgbClr val="FF9900"/>
    <a:srgbClr val="FFCC00"/>
    <a:srgbClr val="FF9999"/>
    <a:srgbClr val="FF6600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96" autoAdjust="0"/>
    <p:restoredTop sz="94664" autoAdjust="0"/>
  </p:normalViewPr>
  <p:slideViewPr>
    <p:cSldViewPr>
      <p:cViewPr>
        <p:scale>
          <a:sx n="66" d="100"/>
          <a:sy n="66" d="100"/>
        </p:scale>
        <p:origin x="-2034" y="-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effectLst/>
              </a:defRPr>
            </a:lvl1pPr>
          </a:lstStyle>
          <a:p>
            <a:pPr>
              <a:defRPr/>
            </a:pPr>
            <a:fld id="{674F50AF-CB4C-46A1-BBC1-6D1ECA4B7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effectLst/>
              </a:defRPr>
            </a:lvl1pPr>
          </a:lstStyle>
          <a:p>
            <a:pPr>
              <a:defRPr/>
            </a:pPr>
            <a:fld id="{B24A6A42-4078-4A08-BC25-1277EC913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BBAFD6-D398-45EB-AD75-D87CB3F20AF3}" type="slidenum">
              <a:rPr lang="ru-RU"/>
              <a:pPr/>
              <a:t>2</a:t>
            </a:fld>
            <a:endParaRPr lang="ru-RU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D718ED-6014-44D7-8299-5F431FFF6638}" type="slidenum">
              <a:rPr lang="ru-RU"/>
              <a:pPr/>
              <a:t>5</a:t>
            </a:fld>
            <a:endParaRPr lang="ru-RU"/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C02D05-CDB1-40CA-A34B-B29CD879BFF6}" type="slidenum">
              <a:rPr lang="ru-RU"/>
              <a:pPr/>
              <a:t>6</a:t>
            </a:fld>
            <a:endParaRPr lang="ru-RU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C055F2-3360-48F6-AC93-60CD31F955DE}" type="slidenum">
              <a:rPr lang="ru-RU"/>
              <a:pPr/>
              <a:t>7</a:t>
            </a:fld>
            <a:endParaRPr lang="ru-RU"/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E6EF3D-6C98-43C7-B3AE-624DE5AD8501}" type="slidenum">
              <a:rPr lang="ru-RU"/>
              <a:pPr/>
              <a:t>8</a:t>
            </a:fld>
            <a:endParaRPr lang="ru-RU"/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438A3E-E173-450C-9556-D05454B386A7}" type="slidenum">
              <a:rPr lang="ru-RU"/>
              <a:pPr/>
              <a:t>9</a:t>
            </a:fld>
            <a:endParaRPr lang="ru-RU"/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AF9F31-2384-4301-96E8-8D1AC20DD9AE}" type="slidenum">
              <a:rPr lang="ru-RU"/>
              <a:pPr/>
              <a:t>10</a:t>
            </a:fld>
            <a:endParaRPr lang="ru-RU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BAD11E-3A61-4A77-BADC-05BE5ECD3A3F}" type="slidenum">
              <a:rPr lang="ru-RU"/>
              <a:pPr/>
              <a:t>11</a:t>
            </a:fld>
            <a:endParaRPr lang="ru-RU"/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1E2872-BACC-44B8-9624-FEB5F300E077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1A67CE-BF37-4624-91ED-1E4EC9A249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82D0C-1134-4A43-A27C-3E6C960BA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B79D1-04B1-48D8-AB70-DBC8A108880B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4890-ECC4-42A9-9759-3DBAEB347FEA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EB71E-4DCA-4248-B51D-270A56666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29DE3-411F-42DD-9527-D3CFD3C52A7B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52DA8-D7E1-460B-95E3-6433C638E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BD042-0A1F-49EE-8164-DB5DB9AF9640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CF9CE-A511-4039-A13D-F12697B72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06C8A-2898-48FF-B827-E7761F966CD6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6683E-5E8B-40BF-85D5-212EB5009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E068E-A5A1-4215-B303-886709F20141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DFB56-D959-444F-9CC0-BF01E00FE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35655-A191-4D56-BB23-09318875B7B5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C8D9C-28EE-48E1-8F3B-775C495CB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F4D6F-4047-46C1-B6F0-9159BEB13B02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8B2C1-E7F8-44AD-9714-C5AE58201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386EA-D789-4F65-9BA0-8CB68313964A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B3CEC-493A-4A1D-BAE4-F51C910EC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867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4605BA-FE02-4202-B7D7-FDD5DB6E4561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C21B47-2692-4496-A6EF-C40383DE27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E4668-7B85-41D0-8761-729D3C3CD7BE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7143D-9418-4DD5-B656-C18E7D982D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6C363-CC99-4817-B15F-C43B1B71C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A06D5-441D-4269-ADCE-09F0B9DE29D9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DD07B-556E-4A11-BF02-CDAA18597375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DB9F5-AF1B-49AC-B390-318320D06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7220C-9751-4837-897F-AF4F7ECC90B8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F9997-E5D1-4B43-8706-010645D06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07E98-5FF4-4F83-A472-AC2B2AE59D5D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87F05-246E-4599-9FD4-53E37CB4D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4CC76-DB75-4621-8D78-C0DD2A603001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63EAD-32F6-4482-8170-4C1171992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46DBF-CC6B-436E-99FA-C25DA780D0A6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6FA3C-2CEC-4E91-AFFF-FB08FDF6E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0D574-2B79-428B-A0E1-01ED156CDD6B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92994-CAD2-4136-B82B-5A09376F1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7B31F-E98C-41EA-82FF-FACA6EAD6A08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D8352-5EBC-48DC-83F1-C54DBE3EE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D0690-5587-4995-B085-9A4833EC69C3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9B11A-527A-4F89-A88A-C4215B16A8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9D205-BA46-4A46-9142-6AD6CFE6A048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1109A-DD15-43C4-BF51-F6B43FE4A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F1714-CC10-4588-ABDC-299A63967335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B39EB-2797-4369-BFA6-00DF006082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/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/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/>
                <a:latin typeface="Arial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/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/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/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/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/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/>
                <a:latin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/>
                <a:latin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/>
                <a:latin typeface="Arial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/>
                <a:latin typeface="Arial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/>
                <a:latin typeface="Arial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/>
                <a:latin typeface="Arial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 sz="1800">
                <a:effectLst/>
                <a:latin typeface="Arial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9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 sz="1800">
                <a:effectLst/>
                <a:latin typeface="Arial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>
                <a:effectLst/>
                <a:latin typeface="Arial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>
                <a:effectLst/>
                <a:latin typeface="Arial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>
                <a:effectLst/>
                <a:latin typeface="Arial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>
                <a:effectLst/>
                <a:latin typeface="Arial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>
                <a:effectLst/>
                <a:latin typeface="Arial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>
                <a:effectLst/>
                <a:latin typeface="Arial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/>
                <a:latin typeface="Arial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>
                <a:effectLst/>
                <a:latin typeface="Arial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>
                <a:effectLst/>
                <a:latin typeface="Arial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>
                <a:effectLst/>
                <a:latin typeface="Arial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>
                <a:effectLst/>
                <a:latin typeface="Arial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/>
                <a:latin typeface="Arial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/>
                <a:latin typeface="Arial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/>
                <a:latin typeface="Arial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/>
                <a:latin typeface="Arial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/>
                <a:latin typeface="Arial" charset="0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00954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00955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2D7E3C-BF9C-4E61-A6AB-7EB425CBDC87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9BC8C3-3847-473D-86CE-F3E70CFF9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94E9C-EA57-4CEF-B520-2398CB85E8E6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A6C6D-2B43-4D88-AF38-D5F388F5C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706F4-2D67-489D-856E-40145CCAC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366E0-C1F2-45E5-9BC6-D22491828D8C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86794-B01E-473C-8A13-A81D2ACC3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91976-AD6C-44E0-9F29-5B422B146E7D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399C3-492D-4F8E-A210-43F61A085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EC1DD-F36C-494E-9EF6-33835258E323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C3817-5464-4573-88EF-5EAAC0A232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9BB14-4F30-463E-9C6D-05C3A7FA4EDD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18BFE-0EA7-4B89-84E4-8D279BC1F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8F7E5-37C6-4E2D-A183-014484F11CA4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038E7-DE5D-45D2-BADB-298900933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16634-8D84-4610-83EF-0D6FD8794609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EC8C4-CF75-43A2-92F5-DC2AE0A63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559CA-C6C7-4F36-98AE-C85CB1FF3B40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47505-EB27-400F-81C1-6B682105E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4B3BE-801B-4C7C-B0F9-3D53F782B0A6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BD430-52BA-4E22-9D1B-D45D2E008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D6FAF-C906-4E5C-81E5-39D2A57A23D9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87D32-F798-44F8-B3AC-EEE676C41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5A8C8-53FE-4561-AA38-7A22E65093EF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E1760-935C-4975-AF8E-53E404286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D8122-5F24-4193-8719-465897ED3049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3350"/>
            <a:ext cx="4038600" cy="2190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F15E1-7A62-4B3C-B7B0-4EAC2EFC2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F708F-86CD-4277-87D4-0FEDB50534AD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52230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2230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C87B07-C38F-44B8-ACE1-8649A008DBB8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DF1D3C-F92B-4371-B51A-BB878A2B3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146D5-C9E1-4E12-A728-841579C6E90D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C8C38-0DBE-415B-81EA-03FE50E2B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C27CA-EC9B-4AB7-B3EF-96030FECC6CA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BB0AA-A736-4472-A24C-6AB7903F1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782DB-C419-4EC8-B6BA-6DC06CC8D203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D4E17-3946-423C-99EC-CAF417FDB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E5978-8BDC-4FDE-AF5A-83C562C8AE2B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CDCE4-0559-49F4-A013-359EEF13A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CB2C3-9FDF-4ADB-A72F-261AC00D09AC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4F030-E4C1-42BF-B763-49E43BED7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F0A4D-40BD-425D-96FC-D66D6C86F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94AB2-C372-4156-A77D-F76FF7112A06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9B6D5-8118-40F0-9C71-23FD6E30A1E2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1D2E6-CB3E-4641-857F-F6FDE52519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C9E3E-7EC5-4BE1-85A9-0DBD3FA04F32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30ECD-E36F-40E9-9DA3-D6025D514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37015-181B-40B8-8F88-63D19E9FBFC5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6CB45-3791-47A2-AEA7-F1DEF309E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6C62E-8B37-474F-B454-4F136A15DB56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3E2A1-6164-4278-B86C-6083066BB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5760B-0DC3-4E6E-B5E7-748CEEAF8151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42FFD-1040-4FBE-B463-18B4763C5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5613" y="1598613"/>
            <a:ext cx="4037012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5613" y="3922713"/>
            <a:ext cx="4037012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4F02C-D006-4643-B564-F0B607D4A0FE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D609C-AFF1-4EBB-8B88-40F1CA5198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7"/>
              <a:ext cx="4299" cy="3372"/>
              <a:chOff x="0" y="0"/>
              <a:chExt cx="5533" cy="4341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5"/>
                    <a:ext cx="2919" cy="2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0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8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3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4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0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0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5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0" y="182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2" y="914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2"/>
                      <a:ext cx="621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1"/>
                      <a:ext cx="512" cy="13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8"/>
                      <a:ext cx="159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1" y="2694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2" y="3897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9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4" cy="46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60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3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3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1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6"/>
                    <a:ext cx="2568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29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0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1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55309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5309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02DD4F-F0E3-4140-90D7-D7D059F07AF6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3F23B9-8946-4646-ACAD-85828E32C3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87C5C-42E4-420A-8BF3-4D4827A096BF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E76C1-1FFD-4EA5-B610-40C0A5B562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96E75-E4CF-4DA6-B15D-DC1A84CD70DC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53D43-3FBC-4C1B-BE98-A971993CB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BED23-95F2-43E0-ACED-1C347D2F1077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C6633-A521-4232-8D28-2C16BD029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E19A5-8500-406A-9B20-12D5DF4B0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5CD19-C603-41EE-839A-E616926E5E03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FD723-C5AC-401B-9343-C42CDF8CDF0C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75547-FD3C-4064-B071-C8C431637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E2D05-D916-4E84-A6D2-DCFAFD695197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D3306-6D65-4188-B7F1-44918EE2F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64260-9D91-46C9-96DE-3CC7FA3B6734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6DBF9-2D46-4E08-BB93-AC117353D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FE00C-CA78-4665-AD41-4E0622B31086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109F1-1E8D-4F7E-8929-7D70BFA49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B4E24-FB6B-4247-B2A6-5C2489903048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502E3-1560-4868-9E71-62A9B48C90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8200E-10AD-4552-84D6-6319E1876DFB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853D5-368E-4183-89AC-DD3FB1F615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2CB60-1D91-44F7-A7A9-98AC1FFDF784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210B4-A893-415C-9DC2-BB17F94B6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55604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5604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B4F705-4C6D-4B1C-8086-32A1289048D9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16C15A-2302-45A2-A882-6EF81EC6E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6884A-A629-47A4-AC4A-E4E8D7B82A6A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636EF-FC2F-493D-A9DE-84BB8427A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5E621-9070-4C6A-A7B7-8638636CC58B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7C84A-5F72-4E1C-8364-C8C1D76AF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1E9D4-B365-4CC8-AEDB-3C7502E96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209EA-3A49-4B3A-A86A-FCADEA0A7445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3F264-62C2-4C1A-A650-B31793DCF76F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48EA3-B22F-4FB9-93F9-C17172AF3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2DA22-F675-446D-8061-E730FA342969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CA5E0-7B33-49D6-B528-43D9284F8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99DDA-89B8-4E19-B1EF-32C8CF6B56F4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68779-DF40-4D86-8C4A-054762F48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85D59-30A2-479A-8419-54643868FEF6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12983-7396-4B1E-8C08-6FE1C41EB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8865C-1BCD-46C9-8A99-D7A417A17C01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674D0-293D-4501-B4CD-9CADBF3DF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8292A-95AD-4ADF-BFFB-426FE6554E3C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45528-C573-4128-866F-93F0E2C96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8409B-4EE5-46A4-AB81-C21594210DF7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A9441-615E-42C9-8B47-D0607BA435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5A338-6806-40B9-A34F-CCC13E46B2CD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AF376-EF73-4B31-B22F-02533818E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49515-86B0-410D-9A5F-E09A67D081F9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F296C-C478-4FDE-8B37-532B650FB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5911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5911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8D2E49-6D2F-41BE-B9FE-F08B4222CAE3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A6D1A2-C080-4E29-B90C-FAFC46CE95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3D733-CCD8-465C-AC56-BBFD518C9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9E24B-9726-42C5-B280-B16173E135C3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D42C0-52C7-419B-96D5-B08085675835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27016-ADCC-43AD-A4E1-9A556FF74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C218E-2518-4694-88E6-38EEBEF57601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32FC3-0152-43CC-B160-B179C35E3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F867F-F682-460C-AC5D-CE6A9E628E83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15092-B49F-43DD-9785-49EE0CC2A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D0C27-ACE6-40F7-BD2B-634FB7B4574D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D3077-C239-40D1-91D9-2C5EF31736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B1293-EDB5-4585-A598-AEDFCD4E73FD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03B8E-8DA0-4F26-BAE9-7E338B857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09B30-6C68-4E1F-8D75-D85C735CF585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E839B-F4B6-4BE4-AE1D-96FC447DE7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765C6-84C2-4848-B3C3-FC7EB56F8237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70297-BEBA-45BF-B696-14DE321C6C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5B254-2B18-4DAE-B17C-3F016D311053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EAF3D-3C2C-49D6-8262-E4A5F7C5D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4FF99-6012-49C6-9981-A21773358B55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14A0E-45B2-4EFA-8388-6D96C38E8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6C51D-64FE-4BA4-AB1F-061815CA34F7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9EF06-9734-4A63-BFF6-E7DB49C20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4B18B-0588-4379-BB53-E131290BF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93752-1D63-447C-8C88-5200996788BA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6832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DC6EAC-7A14-479B-8621-AF282419BF7D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553279-E33B-437E-AC7F-1D3392F66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6A58F-00D9-48B8-90AF-659D21EC9CA2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1A1D5-A505-4BED-8F45-7665A9131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5484A-A04F-41DC-A550-34F50D4FF560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9C549-F57B-49A8-A95D-22FE3F017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9F249-6647-4533-9385-30E964317E4C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F338C-41FA-47CB-8ECE-F830BB169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FAEC2-C134-4E3C-8D4C-826849ECD427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00AAE-3A04-4888-9CB6-3FC9E41FE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EA3A9-EB7F-4CC8-84EF-05C8B155D41E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4FC77-F537-4C89-83B2-02B8CB8C4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CFB99-7A25-4AF8-8F5C-34D833EC0B30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EAD58-CC30-4493-984D-DA0790F9E4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51AC9-3853-4781-BFCC-43AA6F2B6443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9BB2E-B6EF-40CA-9B63-076489364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C4F49-1B7E-4B02-B87B-67A69B0B689E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8C039-6D19-49C8-A4E7-9ECB8BD73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F9043-5182-4B28-9B32-95F969D37E83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4C3A0-318A-4E4F-BC4D-3BB05B9EB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B0BCD-4D0B-488C-80D1-8B2A91210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00BB8-C283-454C-A5E8-6BF6B4A4E24D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D3570-82B3-4771-8BE1-2F55D57CF3AD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43D31-24F3-4E3A-AA5F-5DACE70A4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E4C9F-892A-48D3-B6AF-D1ECF5247000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33C20-0A44-4F10-A769-F22DBC482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01625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E0D4A-4079-4D85-9971-61A860514BAB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BF2CA-4846-49D3-8942-9B151C079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5714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714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110AD4-FA5B-42AB-A2EE-20829D68C37F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BD0911-F585-4C67-BCD0-3009BD019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BBCF7-475E-4FDE-B98B-CEAAB4FB880E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17726-832F-4881-A34F-1D82FEB2D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B6328-9CC5-4E51-8854-BD3A7F832A88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E9E9D-9947-4FD6-AB17-15B24EA15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1D4BA-5A20-4BB2-9431-55D46E04A297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FBF29-A68A-4789-83B3-644E6E7D2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B1C-D09C-4DC7-8738-E1AFDD2A2CCC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3C488-65F2-445E-8122-E30F15F24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7DD71-78F2-41FB-BBAE-283BE2D7B605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778D9-CD93-420E-941E-BA39A51881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E3B80-1FAE-4448-85D6-DA6395AF48C4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59DCD-1EAE-4EF2-8F89-2C284F85A5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ACDDA-62D7-4348-BC06-671014FA2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0589E-1C00-413C-BDB4-B203C59DA326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38D1B-D3C5-4C0D-A579-A975181481C0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F6C63-C595-4153-95D9-9D0609D01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B129C-ECEB-4B3D-8E6E-B0A2040DB57A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D81D3-C8EC-484C-A314-E6037E8E2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C22B4-DD52-4C32-9AD6-09DE02BBBAEB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87711-1D6E-497F-81C5-BE8A5FD50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4F8B5-9015-44DD-A732-0413572E5CB6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7DA16-1C04-4901-9D74-973C61D94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B5C0D-5A33-4E3E-A8AA-0E21D59D4210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D9DE7-2032-41D1-BF19-4395443AB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7D76E-9B47-4F16-8839-341414A7A244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EBF67-5325-4594-959B-195913303F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7859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7860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9CC0C8-B12A-499E-8F6D-3EB2C7566E3D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6A8D25-AC12-4982-9E52-9017EE707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DDC55-C761-4EB5-9181-90D223D67196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8A700-5499-40FA-ABE9-081856A54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6C618-4510-46CE-9DB9-5A4C97EDFAA4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4164D-C56F-497A-AF00-92603DD94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862FF-41E0-43E4-93A0-490AD14A0E3B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0975A-F953-491A-8286-151555176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8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299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2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29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FF59A393-4789-45CB-BF2F-AFEE2C027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2998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2999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213001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3002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3003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3004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3005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3006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3007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3008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3009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3010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3011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3012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3013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13014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D61DE7D-AD3C-4142-A3AF-85E6A0CE0ACE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14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98" decel="100000" fill="hold"/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98" decel="100000" fill="hold"/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4" grpId="0"/>
      <p:bldP spid="212995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29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29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129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129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129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29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29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129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129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129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29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29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129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129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129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29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29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129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129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129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29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29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129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129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129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85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54B316AF-FA32-4F15-8DFC-9E297108456D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585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5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B8C2A86D-9789-492F-A213-FD8FF4EF7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23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  <p:sldLayoutId id="2147484112" r:id="rId12"/>
    <p:sldLayoutId id="2147484113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98" decel="100000" fill="hold"/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8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58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85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5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98" decel="100000" fill="hold"/>
                                        <p:tgtEl>
                                          <p:spTgt spid="585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85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5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585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0" grpId="0"/>
      <p:bldP spid="585731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57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857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857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857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857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57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857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857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857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857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57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857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857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857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857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57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857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857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857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857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57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857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857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857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857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49971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971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971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971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971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972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972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972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972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972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972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972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972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972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972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973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973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973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973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973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973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973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973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973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973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974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974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974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974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974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974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974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>
                <a:defRPr/>
              </a:pPr>
              <a:endParaRPr lang="ru-RU" sz="1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9974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74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74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75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75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75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75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75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75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75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75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75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75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76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76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76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76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76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76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76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76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76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76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77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77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77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77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77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77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77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77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77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77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78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78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78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78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78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78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78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78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78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78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79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79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79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79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79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79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79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79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79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79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0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0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0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0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0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0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0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0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0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0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1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1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1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1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1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1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1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1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1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1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2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2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2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2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2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2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2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2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2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2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3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3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3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3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3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3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3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3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3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3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4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4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4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4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4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4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4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4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4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4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5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5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5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5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5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5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5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5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5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5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6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6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6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6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6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6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6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6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6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6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7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7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7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7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7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7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7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7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7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7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8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8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8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8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8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8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8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8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8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8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9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9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9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9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9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9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9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9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9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89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90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90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90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90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90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90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90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90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90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90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91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91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91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91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91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91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91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91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91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91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92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92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92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92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92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92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92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92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92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992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99930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B0579C95-328E-43C1-90DD-0507714F5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99931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4965CF9-BEF2-4746-9770-5A2DC532ED34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499932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9933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99934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15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21219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081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521221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1222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1223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1224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1225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1226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1227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1228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1229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1230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1231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1232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1233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1234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1235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1236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1237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1238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1239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1240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1241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1242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1243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1244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1245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3107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21247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21248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21249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21250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21251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21252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21253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21254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21255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21256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21257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21258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21259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21260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21261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108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1263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21264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109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521266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21267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21268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21269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21270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21271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21272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21273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21274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521275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1276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1277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1278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1279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1280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1281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1282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52128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21284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7E5C5C5B-6457-42EC-A430-F7F684F89A61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521285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1286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03DC8AC-EB78-472B-84E3-70B76A07B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21287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16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  <p:sldLayoutId id="2147484035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21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1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521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21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1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1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98" decel="100000" fill="hold"/>
                                        <p:tgtEl>
                                          <p:spTgt spid="521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21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21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1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521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21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21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1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98" decel="100000" fill="hold"/>
                                        <p:tgtEl>
                                          <p:spTgt spid="521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21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21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1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521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21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83" grpId="0"/>
      <p:bldP spid="521287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12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2128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212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212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212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12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2128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212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212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212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12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2128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212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212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212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12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2128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212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212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212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12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2128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212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212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212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4104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551940" name="Oval 4"/>
              <p:cNvSpPr>
                <a:spLocks noChangeArrowheads="1"/>
              </p:cNvSpPr>
              <p:nvPr/>
            </p:nvSpPr>
            <p:spPr bwMode="hidden">
              <a:xfrm>
                <a:off x="1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194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105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551943" name="Oval 7"/>
              <p:cNvSpPr>
                <a:spLocks noChangeArrowheads="1"/>
              </p:cNvSpPr>
              <p:nvPr/>
            </p:nvSpPr>
            <p:spPr bwMode="hidden">
              <a:xfrm>
                <a:off x="-1" y="1"/>
                <a:ext cx="769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1944" name="Oval 8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106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551946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1947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107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4108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551950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51951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109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4132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551954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7" y="2235"/>
                    <a:ext cx="1720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1955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48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33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551957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1958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34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551960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1961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35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551963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2" y="1634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1964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4" y="2036"/>
                    <a:ext cx="900" cy="52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36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551966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1967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37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551969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1970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7"/>
                    <a:ext cx="755" cy="3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38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551972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6" y="1128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1973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4" y="918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39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551975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7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1976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40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551978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1979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41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551981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1982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42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551984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1985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43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551987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9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1988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44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551990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1991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4"/>
                    <a:ext cx="755" cy="3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45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551993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1994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46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551996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1997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47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551999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0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2000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0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48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552002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2003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49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552005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2006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50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552008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2" y="924"/>
                    <a:ext cx="1059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2009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51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552011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0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2012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62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52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552014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3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2015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61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552016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52017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4155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552019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2" y="936"/>
                    <a:ext cx="1061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2020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69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56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55202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202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57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552025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2026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58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55202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202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9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59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552031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2032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4" y="3635"/>
                    <a:ext cx="854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60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55203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8" y="2692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203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0" y="3897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61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552037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2038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62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55204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9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204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3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63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552043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9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2044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4"/>
                    <a:ext cx="86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64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55204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8" y="2711"/>
                    <a:ext cx="1469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204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30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4165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552049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2" y="2759"/>
                    <a:ext cx="1435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2050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0" y="3786"/>
                    <a:ext cx="770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  <p:sp>
            <p:nvSpPr>
              <p:cNvPr id="552051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2052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2053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2054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6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2055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1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2056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2057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2058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2059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2060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9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2061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2" cy="32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2062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2063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2064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8" cy="90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2065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2066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2067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2068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2069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2070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2071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2072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55207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52074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207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/>
                <a:latin typeface="+mn-lt"/>
              </a:defRPr>
            </a:lvl1pPr>
          </a:lstStyle>
          <a:p>
            <a:pPr>
              <a:defRPr/>
            </a:pPr>
            <a:fld id="{F5335382-997C-4AFE-8D36-A6289E606668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55207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207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/>
                <a:latin typeface="+mn-lt"/>
              </a:defRPr>
            </a:lvl1pPr>
          </a:lstStyle>
          <a:p>
            <a:pPr>
              <a:defRPr/>
            </a:pPr>
            <a:fld id="{7887BB7C-1135-48B2-968D-56EABA7C2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17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52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2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552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52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2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2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98" decel="100000" fill="hold"/>
                                        <p:tgtEl>
                                          <p:spTgt spid="552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52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52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2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552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52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52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2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98" decel="100000" fill="hold"/>
                                        <p:tgtEl>
                                          <p:spTgt spid="552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52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52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2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552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52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073" grpId="0"/>
      <p:bldP spid="552074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20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5207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520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520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520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20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5207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520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520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520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20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5207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520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520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520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20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5207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520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520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520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20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5207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520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520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520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55501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501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5130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55501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501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501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501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501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5019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502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502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5022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55502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5502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502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89F60EB-E407-4A78-92A9-3569B5B90D73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55502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502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B680812-3FF6-482B-9A0A-8FFAC3195E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18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55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5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555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55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5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5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98" decel="100000" fill="hold"/>
                                        <p:tgtEl>
                                          <p:spTgt spid="555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55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550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50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5550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550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550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50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98" decel="100000" fill="hold"/>
                                        <p:tgtEl>
                                          <p:spTgt spid="5550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550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550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50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5550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550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23" grpId="0"/>
      <p:bldP spid="555024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50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5502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550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550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550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50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5502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550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550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550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50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5502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550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550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550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50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5502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550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550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550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50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5502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550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550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550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55808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808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808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808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808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808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808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809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580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A286E9C-26E7-4A7C-9B66-3BEFC68D76C1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5580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80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1AE5702-EE5F-4738-9BB1-9AF531B84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5809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5809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19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58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8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558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58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8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8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98" decel="100000" fill="hold"/>
                                        <p:tgtEl>
                                          <p:spTgt spid="558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58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58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8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558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58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580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80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98" decel="100000" fill="hold"/>
                                        <p:tgtEl>
                                          <p:spTgt spid="5580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580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580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80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5580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580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094" grpId="0"/>
      <p:bldP spid="558095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80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580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580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580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580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80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580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580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580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580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80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580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580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580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580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80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580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580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580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580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80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5809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580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580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580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6729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67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89F4D8F-D163-4716-8963-285C4341935F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567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7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BB22B97-2636-4368-ACE6-06691613D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20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  <p:sldLayoutId id="2147484078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6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56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67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7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98" decel="100000" fill="hold"/>
                                        <p:tgtEl>
                                          <p:spTgt spid="567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67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7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567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67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7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98" decel="100000" fill="hold"/>
                                        <p:tgtEl>
                                          <p:spTgt spid="567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67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7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567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298" grpId="0"/>
      <p:bldP spid="567299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72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6729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672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672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672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72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6729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672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672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672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72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6729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672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672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672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72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6729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672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672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672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72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6729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672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672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672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703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03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03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037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03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037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037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03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037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03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038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03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038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03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03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03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038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03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038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03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03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03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039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03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03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039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03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039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03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04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04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04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04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04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04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04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236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704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04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5704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704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704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607882C-06CA-4594-880E-A9D707386774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5704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04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8F139E3-36F0-4337-BCD6-EA3E3A8B2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21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  <p:sldLayoutId id="2147484089" r:id="rId12"/>
    <p:sldLayoutId id="2147484090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70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0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570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70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0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0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98" decel="100000" fill="hold"/>
                                        <p:tgtEl>
                                          <p:spTgt spid="570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70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70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0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570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70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70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0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98" decel="100000" fill="hold"/>
                                        <p:tgtEl>
                                          <p:spTgt spid="570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70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70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0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570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70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410" grpId="0"/>
      <p:bldP spid="570411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0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704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704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704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704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0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704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704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704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704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0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704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704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704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704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0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704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704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704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704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0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704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704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704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704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7753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754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754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227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7754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754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754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754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754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754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754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755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755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755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755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755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755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7755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755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755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755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756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756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756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756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756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756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756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23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7756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756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757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757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757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57757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757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7757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7757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0900D41D-9107-45BF-B60B-BB29D4882068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57757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757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9FFEF4A-0E3B-4480-B281-7581177E3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7757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22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  <p:sldLayoutId id="214748410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77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7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577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77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7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7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98" decel="100000" fill="hold"/>
                                        <p:tgtEl>
                                          <p:spTgt spid="577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77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77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7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577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77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77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7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98" decel="100000" fill="hold"/>
                                        <p:tgtEl>
                                          <p:spTgt spid="577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77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77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7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577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77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75" grpId="0"/>
      <p:bldP spid="577579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7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7757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77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77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77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7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7757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77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77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77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7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7757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77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77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77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7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7757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77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77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77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7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7757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77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577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577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0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60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slideLayout" Target="../slideLayouts/slideLayout48.xml"/><Relationship Id="rId1" Type="http://schemas.openxmlformats.org/officeDocument/2006/relationships/themeOverride" Target="../theme/themeOverrid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58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9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5486400" cy="1246188"/>
          </a:xfrm>
        </p:spPr>
        <p:txBody>
          <a:bodyPr/>
          <a:lstStyle/>
          <a:p>
            <a:pPr algn="ctr" eaLnBrk="1" hangingPunct="1"/>
            <a:r>
              <a:rPr lang="ru-RU" sz="2400" smtClean="0"/>
              <a:t>МОУ Манычская СОШ №</a:t>
            </a:r>
            <a:r>
              <a:rPr lang="en-US" sz="2400" smtClean="0"/>
              <a:t> II</a:t>
            </a:r>
            <a:br>
              <a:rPr lang="en-US" sz="2400" smtClean="0"/>
            </a:br>
            <a:r>
              <a:rPr lang="ru-RU" sz="2400" smtClean="0"/>
              <a:t>Зерноградского</a:t>
            </a:r>
            <a:r>
              <a:rPr lang="ru-RU" sz="2800" smtClean="0"/>
              <a:t> </a:t>
            </a:r>
            <a:r>
              <a:rPr lang="ru-RU" sz="2400" smtClean="0"/>
              <a:t>района Ростовской области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52600" y="2895600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6600" kern="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Hi </a:t>
            </a:r>
            <a:r>
              <a:rPr lang="ru-RU" sz="6600" kern="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, </a:t>
            </a:r>
            <a:r>
              <a:rPr lang="en-US" sz="6600" kern="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London</a:t>
            </a:r>
            <a:r>
              <a:rPr lang="ru-RU" sz="6600" kern="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5380038"/>
            <a:ext cx="4572000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>
                <a:solidFill>
                  <a:schemeClr val="tx2"/>
                </a:solidFill>
              </a:rPr>
              <a:t>Ученики 11 «а» класса</a:t>
            </a:r>
          </a:p>
          <a:p>
            <a:pPr algn="ctr">
              <a:defRPr/>
            </a:pPr>
            <a:r>
              <a:rPr lang="ru-RU" sz="1800" dirty="0">
                <a:solidFill>
                  <a:schemeClr val="tx2"/>
                </a:solidFill>
              </a:rPr>
              <a:t>МОУ Манычской СОШ №</a:t>
            </a:r>
            <a:r>
              <a:rPr lang="en-US" sz="1800" dirty="0">
                <a:solidFill>
                  <a:schemeClr val="tx2"/>
                </a:solidFill>
              </a:rPr>
              <a:t> II</a:t>
            </a:r>
            <a:endParaRPr lang="ru-RU" sz="1800" dirty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ru-RU" sz="1800" dirty="0">
                <a:solidFill>
                  <a:schemeClr val="tx2"/>
                </a:solidFill>
              </a:rPr>
              <a:t>Учитель: Барсегян Карине Владимировна</a:t>
            </a:r>
          </a:p>
          <a:p>
            <a:pPr>
              <a:defRPr/>
            </a:pPr>
            <a:r>
              <a:rPr lang="ru-RU" sz="1800" dirty="0">
                <a:solidFill>
                  <a:schemeClr val="tx2"/>
                </a:solidFill>
              </a:rPr>
              <a:t> </a:t>
            </a:r>
          </a:p>
          <a:p>
            <a:pPr>
              <a:defRPr/>
            </a:pPr>
            <a:endParaRPr lang="ru-RU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7084FB4-C9A7-47D8-9F60-B061282FABCB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10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61F25-EB16-4B9E-BB08-5F6902327BFD}" type="slidenum">
              <a:rPr lang="ru-RU"/>
              <a:pPr>
                <a:defRPr/>
              </a:pPr>
              <a:t>10</a:t>
            </a:fld>
            <a:endParaRPr lang="ru-RU"/>
          </a:p>
        </p:txBody>
      </p:sp>
      <p:pic>
        <p:nvPicPr>
          <p:cNvPr id="30724" name="Picture 29" descr="17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2209800"/>
            <a:ext cx="4038600" cy="3962400"/>
          </a:xfrm>
          <a:noFill/>
        </p:spPr>
      </p:pic>
      <p:pic>
        <p:nvPicPr>
          <p:cNvPr id="30725" name="Picture 30" descr="87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53000" y="1066800"/>
            <a:ext cx="3810000" cy="2722563"/>
          </a:xfrm>
          <a:noFill/>
        </p:spPr>
      </p:pic>
      <p:sp>
        <p:nvSpPr>
          <p:cNvPr id="30726" name="Text Box 34"/>
          <p:cNvSpPr txBox="1">
            <a:spLocks noChangeArrowheads="1"/>
          </p:cNvSpPr>
          <p:nvPr/>
        </p:nvSpPr>
        <p:spPr bwMode="auto">
          <a:xfrm>
            <a:off x="4876800" y="41148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effectLst/>
            </a:endParaRPr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457200" y="15240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/>
              </a:rPr>
              <a:t>Buckingham Palace</a:t>
            </a:r>
            <a:endParaRPr lang="ru-RU">
              <a:effectLst/>
            </a:endParaRPr>
          </a:p>
        </p:txBody>
      </p:sp>
      <p:sp>
        <p:nvSpPr>
          <p:cNvPr id="11302" name="Text Box 38"/>
          <p:cNvSpPr txBox="1">
            <a:spLocks noChangeArrowheads="1"/>
          </p:cNvSpPr>
          <p:nvPr/>
        </p:nvSpPr>
        <p:spPr bwMode="auto">
          <a:xfrm>
            <a:off x="5029200" y="457200"/>
            <a:ext cx="373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/>
              </a:rPr>
              <a:t>The Royal Family</a:t>
            </a:r>
            <a:endParaRPr lang="ru-RU">
              <a:effectLst/>
            </a:endParaRPr>
          </a:p>
        </p:txBody>
      </p:sp>
      <p:sp>
        <p:nvSpPr>
          <p:cNvPr id="30729" name="Text Box 39"/>
          <p:cNvSpPr txBox="1">
            <a:spLocks noChangeArrowheads="1"/>
          </p:cNvSpPr>
          <p:nvPr/>
        </p:nvSpPr>
        <p:spPr bwMode="auto">
          <a:xfrm>
            <a:off x="4648200" y="40386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effectLst/>
            </a:endParaRPr>
          </a:p>
        </p:txBody>
      </p:sp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4495800" y="4038600"/>
            <a:ext cx="4267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effectLst/>
              </a:rPr>
              <a:t>Buckingham  Palace is the official home of  the British royal  family  in London </a:t>
            </a:r>
            <a:r>
              <a:rPr lang="ru-RU" sz="2400">
                <a:effectLst/>
              </a:rPr>
              <a:t>. </a:t>
            </a:r>
            <a:r>
              <a:rPr lang="en-US" sz="2400">
                <a:effectLst/>
              </a:rPr>
              <a:t>There are  600 rooms  in the palace </a:t>
            </a:r>
            <a:r>
              <a:rPr lang="ru-RU" sz="2400">
                <a:effectLst/>
              </a:rPr>
              <a:t>. </a:t>
            </a:r>
            <a:r>
              <a:rPr lang="en-US" sz="2400">
                <a:effectLst/>
              </a:rPr>
              <a:t>One of  them  is the Balcony Room  from which the Royal Family greet the public</a:t>
            </a:r>
            <a:r>
              <a:rPr lang="ru-RU" sz="2400">
                <a:effectLst/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1" grpId="0"/>
      <p:bldP spid="11302" grpId="0"/>
      <p:bldP spid="1130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10CB97E-2547-4507-A9D0-13C0744D03FC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8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33758-9B84-451D-88AD-B01F758500B1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12314" name="Rectangle 26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457200" y="152400"/>
            <a:ext cx="8686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                     	 Hampton Court </a:t>
            </a:r>
            <a:endParaRPr lang="ru-RU" smtClean="0"/>
          </a:p>
        </p:txBody>
      </p:sp>
      <p:pic>
        <p:nvPicPr>
          <p:cNvPr id="12308" name="Picture 20" descr="58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990600"/>
            <a:ext cx="3886200" cy="3352800"/>
          </a:xfrm>
          <a:noFill/>
        </p:spPr>
      </p:pic>
      <p:pic>
        <p:nvPicPr>
          <p:cNvPr id="12309" name="Picture 21" descr="77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81000" y="2133600"/>
            <a:ext cx="4191000" cy="3733800"/>
          </a:xfrm>
          <a:noFill/>
        </p:spPr>
      </p:pic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457200" y="838200"/>
            <a:ext cx="4038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Saint Paul’s Church</a:t>
            </a:r>
            <a:endParaRPr lang="ru-RU" sz="36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4953000" y="4495800"/>
            <a:ext cx="3657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Hampton Court was built in  1512 by Cardinal</a:t>
            </a:r>
            <a:r>
              <a:rPr lang="ru-RU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Wolsey</a:t>
            </a:r>
            <a:r>
              <a:rPr lang="ru-RU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please  the king Henry , he presented it him </a:t>
            </a:r>
            <a:r>
              <a:rPr lang="ru-RU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23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000"/>
                            </p:stCondLst>
                            <p:childTnLst>
                              <p:par>
                                <p:cTn id="3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4" grpId="0"/>
      <p:bldP spid="12317" grpId="0"/>
      <p:bldP spid="123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1"/>
            </a:gs>
            <a:gs pos="100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087E39-005D-4E23-BD7D-1C72EB125378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9" name="Дата 7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A850A41B-D70B-4F3A-AA8E-5234EB2A93DF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pic>
        <p:nvPicPr>
          <p:cNvPr id="317449" name="Picture 9" descr="81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3198813"/>
            <a:ext cx="3810000" cy="2820987"/>
          </a:xfrm>
          <a:noFill/>
        </p:spPr>
      </p:pic>
      <p:pic>
        <p:nvPicPr>
          <p:cNvPr id="317450" name="Picture 10" descr="72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981200" y="228600"/>
            <a:ext cx="5638800" cy="2819400"/>
          </a:xfrm>
          <a:noFill/>
        </p:spPr>
      </p:pic>
      <p:pic>
        <p:nvPicPr>
          <p:cNvPr id="317453" name="Picture 13" descr="49"/>
          <p:cNvPicPr>
            <a:picLocks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029200" y="3200400"/>
            <a:ext cx="3886200" cy="2743200"/>
          </a:xfrm>
          <a:noFill/>
        </p:spPr>
      </p:pic>
      <p:sp>
        <p:nvSpPr>
          <p:cNvPr id="317454" name="Text Box 14"/>
          <p:cNvSpPr txBox="1">
            <a:spLocks noChangeArrowheads="1"/>
          </p:cNvSpPr>
          <p:nvPr/>
        </p:nvSpPr>
        <p:spPr bwMode="auto">
          <a:xfrm>
            <a:off x="457200" y="60198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Piccadilly Circus</a:t>
            </a:r>
            <a:endParaRPr lang="ru-RU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455" name="Text Box 15"/>
          <p:cNvSpPr txBox="1">
            <a:spLocks noChangeArrowheads="1"/>
          </p:cNvSpPr>
          <p:nvPr/>
        </p:nvSpPr>
        <p:spPr bwMode="auto">
          <a:xfrm>
            <a:off x="5029200" y="6019800"/>
            <a:ext cx="388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456" name="Text Box 16"/>
          <p:cNvSpPr txBox="1">
            <a:spLocks noChangeArrowheads="1"/>
          </p:cNvSpPr>
          <p:nvPr/>
        </p:nvSpPr>
        <p:spPr bwMode="auto">
          <a:xfrm>
            <a:off x="5029200" y="5943600"/>
            <a:ext cx="373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Oxford  street</a:t>
            </a:r>
            <a:endParaRPr lang="ru-RU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7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7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FFE1473-369D-450E-8BC0-034233AE8C7E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B73CBC-AB5A-457E-A75B-516D28CCEF63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3563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London’s   Museums,   galleries.</a:t>
            </a:r>
            <a:endParaRPr lang="ru-RU" sz="4000" smtClean="0"/>
          </a:p>
        </p:txBody>
      </p:sp>
      <p:pic>
        <p:nvPicPr>
          <p:cNvPr id="356359" name="Picture 7" descr="3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828800"/>
            <a:ext cx="3854450" cy="3810000"/>
          </a:xfrm>
          <a:noFill/>
        </p:spPr>
      </p:pic>
      <p:pic>
        <p:nvPicPr>
          <p:cNvPr id="356360" name="Picture 8" descr="2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1828800"/>
            <a:ext cx="3930650" cy="3805238"/>
          </a:xfrm>
          <a:noFill/>
        </p:spPr>
      </p:pic>
      <p:sp>
        <p:nvSpPr>
          <p:cNvPr id="356361" name="Text Box 9"/>
          <p:cNvSpPr txBox="1">
            <a:spLocks noChangeArrowheads="1"/>
          </p:cNvSpPr>
          <p:nvPr/>
        </p:nvSpPr>
        <p:spPr bwMode="auto">
          <a:xfrm>
            <a:off x="533400" y="6019800"/>
            <a:ext cx="388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6362" name="Text Box 10"/>
          <p:cNvSpPr txBox="1">
            <a:spLocks noChangeArrowheads="1"/>
          </p:cNvSpPr>
          <p:nvPr/>
        </p:nvSpPr>
        <p:spPr bwMode="auto">
          <a:xfrm>
            <a:off x="381000" y="5715000"/>
            <a:ext cx="411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British  Museum</a:t>
            </a:r>
            <a:endParaRPr lang="ru-RU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6363" name="Text Box 11"/>
          <p:cNvSpPr txBox="1">
            <a:spLocks noChangeArrowheads="1"/>
          </p:cNvSpPr>
          <p:nvPr/>
        </p:nvSpPr>
        <p:spPr bwMode="auto">
          <a:xfrm>
            <a:off x="5029200" y="58674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Royal Albert Hall</a:t>
            </a:r>
            <a:endParaRPr lang="ru-RU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56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5052A22-C804-4317-8697-941FB50DB4B8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3645CB-6C07-4E63-95CC-AF073C130062}" type="slidenum">
              <a:rPr lang="ru-RU"/>
              <a:pPr>
                <a:defRPr/>
              </a:pPr>
              <a:t>14</a:t>
            </a:fld>
            <a:endParaRPr lang="ru-RU"/>
          </a:p>
        </p:txBody>
      </p:sp>
      <p:pic>
        <p:nvPicPr>
          <p:cNvPr id="319492" name="Picture 4" descr="63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743200"/>
            <a:ext cx="4038600" cy="3657600"/>
          </a:xfrm>
          <a:noFill/>
        </p:spPr>
      </p:pic>
      <p:pic>
        <p:nvPicPr>
          <p:cNvPr id="319493" name="Picture 5" descr="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28600"/>
            <a:ext cx="4038600" cy="386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495" name="Text Box 7"/>
          <p:cNvSpPr txBox="1">
            <a:spLocks noChangeArrowheads="1"/>
          </p:cNvSpPr>
          <p:nvPr/>
        </p:nvSpPr>
        <p:spPr bwMode="auto">
          <a:xfrm>
            <a:off x="381000" y="381000"/>
            <a:ext cx="38100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London   Parks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London has more parkland than almost any other world capital 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319496" name="Text Box 8"/>
          <p:cNvSpPr txBox="1">
            <a:spLocks noChangeArrowheads="1"/>
          </p:cNvSpPr>
          <p:nvPr/>
        </p:nvSpPr>
        <p:spPr bwMode="auto">
          <a:xfrm>
            <a:off x="5029200" y="4640263"/>
            <a:ext cx="37338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Saint  James’s  Park </a:t>
            </a:r>
          </a:p>
          <a:p>
            <a:pPr>
              <a:spcBef>
                <a:spcPct val="50000"/>
              </a:spcBef>
              <a:defRPr/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</a:rPr>
              <a:t>Green  Park</a:t>
            </a:r>
            <a:endParaRPr lang="ru-RU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3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5" grpId="0"/>
      <p:bldP spid="3194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094A80D-04B6-43A9-860B-3F3D880525AC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CFD9A-5631-4030-814B-E57D7B524B7E}" type="slidenum">
              <a:rPr lang="ru-RU"/>
              <a:pPr>
                <a:defRPr/>
              </a:pPr>
              <a:t>15</a:t>
            </a:fld>
            <a:endParaRPr lang="ru-RU"/>
          </a:p>
        </p:txBody>
      </p:sp>
      <p:pic>
        <p:nvPicPr>
          <p:cNvPr id="320520" name="Picture 8" descr="46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1813" y="1598613"/>
            <a:ext cx="3503612" cy="2173287"/>
          </a:xfrm>
          <a:noFill/>
        </p:spPr>
      </p:pic>
      <p:pic>
        <p:nvPicPr>
          <p:cNvPr id="320524" name="Picture 12" descr="61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5025" y="1598613"/>
            <a:ext cx="3960813" cy="2173287"/>
          </a:xfrm>
          <a:noFill/>
        </p:spPr>
      </p:pic>
      <p:pic>
        <p:nvPicPr>
          <p:cNvPr id="320522" name="Picture 10" descr="62"/>
          <p:cNvPicPr>
            <a:picLocks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33400" y="3941763"/>
            <a:ext cx="3581400" cy="2459037"/>
          </a:xfrm>
          <a:noFill/>
        </p:spPr>
      </p:pic>
      <p:pic>
        <p:nvPicPr>
          <p:cNvPr id="320531" name="Picture 19" descr="9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962400"/>
            <a:ext cx="4038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0535" name="WordArt 23"/>
          <p:cNvSpPr>
            <a:spLocks noChangeArrowheads="1" noChangeShapeType="1" noTextEdit="1"/>
          </p:cNvSpPr>
          <p:nvPr/>
        </p:nvSpPr>
        <p:spPr bwMode="auto">
          <a:xfrm>
            <a:off x="457200" y="533400"/>
            <a:ext cx="3962400" cy="8255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Kensington Garden</a:t>
            </a:r>
            <a:endParaRPr lang="ru-RU" sz="40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Impact"/>
            </a:endParaRPr>
          </a:p>
        </p:txBody>
      </p:sp>
      <p:sp>
        <p:nvSpPr>
          <p:cNvPr id="320536" name="Text Box 24"/>
          <p:cNvSpPr txBox="1">
            <a:spLocks noChangeArrowheads="1"/>
          </p:cNvSpPr>
          <p:nvPr/>
        </p:nvSpPr>
        <p:spPr bwMode="auto">
          <a:xfrm>
            <a:off x="4876800" y="609600"/>
            <a:ext cx="373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0537" name="Text Box 25"/>
          <p:cNvSpPr txBox="1">
            <a:spLocks noChangeArrowheads="1"/>
          </p:cNvSpPr>
          <p:nvPr/>
        </p:nvSpPr>
        <p:spPr bwMode="auto">
          <a:xfrm>
            <a:off x="4724400" y="609600"/>
            <a:ext cx="396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0538" name="WordArt 26"/>
          <p:cNvSpPr>
            <a:spLocks noChangeArrowheads="1" noChangeShapeType="1" noTextEdit="1"/>
          </p:cNvSpPr>
          <p:nvPr/>
        </p:nvSpPr>
        <p:spPr bwMode="auto">
          <a:xfrm>
            <a:off x="5257800" y="609600"/>
            <a:ext cx="2895600" cy="8255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Hyde  Park</a:t>
            </a:r>
            <a:endParaRPr lang="ru-RU" sz="40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Impact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205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205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05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20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0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20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0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205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205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05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20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0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20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0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3205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3205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05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20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0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20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0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3205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3205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05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320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0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320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0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3205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3205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05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320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0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320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0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3205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3205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05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320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0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320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0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0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0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35" grpId="0" animBg="1"/>
      <p:bldP spid="320537" grpId="0"/>
      <p:bldP spid="3205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F6FA603-F367-42D1-84E9-DD1A320E74ED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B6F2B-F27D-4F12-BDEC-26A5CF4F6BE6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321541" name="Text Box 5"/>
          <p:cNvSpPr txBox="1">
            <a:spLocks noChangeArrowheads="1"/>
          </p:cNvSpPr>
          <p:nvPr/>
        </p:nvSpPr>
        <p:spPr bwMode="auto">
          <a:xfrm>
            <a:off x="4572000" y="0"/>
            <a:ext cx="441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1542" name="Text Box 6"/>
          <p:cNvSpPr txBox="1">
            <a:spLocks noChangeArrowheads="1"/>
          </p:cNvSpPr>
          <p:nvPr/>
        </p:nvSpPr>
        <p:spPr bwMode="auto">
          <a:xfrm>
            <a:off x="304800" y="2286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1543" name="Text Box 7"/>
          <p:cNvSpPr txBox="1">
            <a:spLocks noChangeArrowheads="1"/>
          </p:cNvSpPr>
          <p:nvPr/>
        </p:nvSpPr>
        <p:spPr bwMode="auto">
          <a:xfrm>
            <a:off x="228600" y="228600"/>
            <a:ext cx="8534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			</a:t>
            </a:r>
            <a:r>
              <a:rPr lang="en-US" sz="4800">
                <a:effectLst>
                  <a:outerShdw blurRad="38100" dist="38100" dir="2700000" algn="tl">
                    <a:srgbClr val="000000"/>
                  </a:outerShdw>
                </a:effectLst>
              </a:rPr>
              <a:t>Spot the mistakes</a:t>
            </a:r>
            <a:endParaRPr lang="ru-RU" sz="4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1544" name="Text Box 8"/>
          <p:cNvSpPr txBox="1">
            <a:spLocks noChangeArrowheads="1"/>
          </p:cNvSpPr>
          <p:nvPr/>
        </p:nvSpPr>
        <p:spPr bwMode="auto">
          <a:xfrm>
            <a:off x="381000" y="1447800"/>
            <a:ext cx="57912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London  is the  capital of  Scotland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It is one of the oldest and  largest cities of the world 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They say that London is one hundred years old 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Now  London is a big political , industrial and  cultural centre 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More than 1 million people live there . London is situated on the river Clyde 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The river connects  the capital with the sea 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London is divided into  two parts 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Westminster is the heart of  business and commercial  life 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The City is the political centre 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pic>
        <p:nvPicPr>
          <p:cNvPr id="36872" name="Picture 10" descr="ot_big_104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981200"/>
            <a:ext cx="24114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215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3" grpId="0"/>
      <p:bldP spid="3215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8FD6ACA-6FB5-47CF-8A66-F63DA28A77E1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8B3E46-55F9-47ED-9068-99DF419788C0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462088"/>
          </a:xfrm>
        </p:spPr>
        <p:txBody>
          <a:bodyPr/>
          <a:lstStyle/>
          <a:p>
            <a:pPr eaLnBrk="1" hangingPunct="1"/>
            <a:r>
              <a:rPr lang="en-US" sz="6600" smtClean="0"/>
              <a:t>Hi </a:t>
            </a:r>
            <a:r>
              <a:rPr lang="ru-RU" sz="6600" smtClean="0"/>
              <a:t>, </a:t>
            </a:r>
            <a:r>
              <a:rPr lang="en-US" sz="6600" smtClean="0"/>
              <a:t>London</a:t>
            </a:r>
            <a:r>
              <a:rPr lang="ru-RU" sz="6600" smtClean="0"/>
              <a:t>.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2743200"/>
            <a:ext cx="7315200" cy="3886200"/>
          </a:xfrm>
        </p:spPr>
        <p:txBody>
          <a:bodyPr/>
          <a:lstStyle/>
          <a:p>
            <a:pPr eaLnBrk="1" hangingPunct="1"/>
            <a:r>
              <a:rPr lang="en-US" sz="3600" smtClean="0"/>
              <a:t>London is </a:t>
            </a:r>
            <a:r>
              <a:rPr lang="ru-RU" sz="3600" smtClean="0"/>
              <a:t>«</a:t>
            </a:r>
            <a:r>
              <a:rPr lang="en-US" sz="3600" smtClean="0"/>
              <a:t>a</a:t>
            </a:r>
            <a:r>
              <a:rPr lang="ru-RU" sz="3600" smtClean="0"/>
              <a:t> </a:t>
            </a:r>
            <a:r>
              <a:rPr lang="en-US" sz="3600" smtClean="0"/>
              <a:t>nation</a:t>
            </a:r>
            <a:r>
              <a:rPr lang="ru-RU" sz="3600" smtClean="0"/>
              <a:t>,</a:t>
            </a:r>
            <a:r>
              <a:rPr lang="en-US" sz="3600" smtClean="0"/>
              <a:t>not a city</a:t>
            </a:r>
            <a:r>
              <a:rPr lang="ru-RU" sz="3600" smtClean="0"/>
              <a:t>»,</a:t>
            </a:r>
            <a:r>
              <a:rPr lang="en-US" sz="3600" smtClean="0"/>
              <a:t>in such a way Benjamin</a:t>
            </a:r>
            <a:r>
              <a:rPr lang="ru-RU" sz="3600" smtClean="0"/>
              <a:t> </a:t>
            </a:r>
            <a:r>
              <a:rPr lang="en-US" sz="3600" smtClean="0"/>
              <a:t>Disraeli described the British capital</a:t>
            </a:r>
            <a:r>
              <a:rPr lang="ru-RU" sz="3600" smtClean="0"/>
              <a:t>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23C2F6C-CA59-4035-90A5-8020592F52BE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BA9B32-FFD4-4397-98D4-36708ECF93FA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6554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900" smtClean="0"/>
              <a:t>Sights of London</a:t>
            </a:r>
            <a:r>
              <a:rPr lang="ru-RU" smtClean="0"/>
              <a:t>	</a:t>
            </a:r>
          </a:p>
        </p:txBody>
      </p:sp>
      <p:sp>
        <p:nvSpPr>
          <p:cNvPr id="65547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3697288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It ‘s a particular and unique capital famous for its  size and location</a:t>
            </a:r>
            <a:r>
              <a:rPr lang="ru-RU" sz="2800" smtClean="0"/>
              <a:t>, </a:t>
            </a:r>
            <a:r>
              <a:rPr lang="en-US" sz="2800" smtClean="0"/>
              <a:t>for being the home of the oldest monarchy in the West</a:t>
            </a:r>
            <a:r>
              <a:rPr lang="ru-RU" sz="2800" smtClean="0"/>
              <a:t>, </a:t>
            </a:r>
            <a:r>
              <a:rPr lang="en-US" sz="2800" smtClean="0"/>
              <a:t>by its mixture of commerce and history </a:t>
            </a:r>
            <a:r>
              <a:rPr lang="ru-RU" sz="2800" smtClean="0"/>
              <a:t>.</a:t>
            </a:r>
          </a:p>
        </p:txBody>
      </p:sp>
      <p:pic>
        <p:nvPicPr>
          <p:cNvPr id="23558" name="Picture 18" descr="36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752600"/>
            <a:ext cx="4114800" cy="4343400"/>
          </a:xfr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5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6" grpId="0"/>
      <p:bldP spid="655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06EDA89-A816-4484-9723-4FA5927903C0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8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8129F-A0C9-4E0F-AA3D-9CE9A5917143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7813"/>
            <a:ext cx="8229600" cy="79375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London is famous for its palaces .</a:t>
            </a:r>
            <a:endParaRPr lang="ru-RU" sz="4000" smtClean="0"/>
          </a:p>
        </p:txBody>
      </p:sp>
      <p:pic>
        <p:nvPicPr>
          <p:cNvPr id="322569" name="Picture 9" descr="13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600200"/>
            <a:ext cx="3887787" cy="2187575"/>
          </a:xfrm>
          <a:noFill/>
        </p:spPr>
      </p:pic>
      <p:pic>
        <p:nvPicPr>
          <p:cNvPr id="322572" name="Picture 12" descr="1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3941763"/>
            <a:ext cx="3811587" cy="2189162"/>
          </a:xfrm>
          <a:noFill/>
        </p:spPr>
      </p:pic>
      <p:pic>
        <p:nvPicPr>
          <p:cNvPr id="322575" name="Picture 15" descr="18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03775" y="1600200"/>
            <a:ext cx="3582988" cy="2187575"/>
          </a:xfrm>
          <a:noFill/>
        </p:spPr>
      </p:pic>
      <p:pic>
        <p:nvPicPr>
          <p:cNvPr id="322576" name="Picture 16" descr="113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803775" y="3941763"/>
            <a:ext cx="3582988" cy="21891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2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2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2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2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2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2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2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2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2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25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E6A8B4-D902-4A38-96E0-CE58A7821CC3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fld id="{C732BEF2-73DE-4DFE-A43D-6CBB2731C9D0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A double-decker bus tour about </a:t>
            </a:r>
            <a:br>
              <a:rPr lang="en-US" sz="3500" smtClean="0"/>
            </a:br>
            <a:r>
              <a:rPr lang="en-US" sz="3500" smtClean="0"/>
              <a:t>London</a:t>
            </a:r>
            <a:r>
              <a:rPr lang="ru-RU" sz="3500" smtClean="0"/>
              <a:t>.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4419600" cy="5257800"/>
          </a:xfrm>
        </p:spPr>
        <p:txBody>
          <a:bodyPr/>
          <a:lstStyle/>
          <a:p>
            <a:pPr eaLnBrk="1" hangingPunct="1"/>
            <a:r>
              <a:rPr lang="en-US" smtClean="0"/>
              <a:t>The first double-decker was built in 1851</a:t>
            </a:r>
            <a:r>
              <a:rPr lang="ru-RU" smtClean="0"/>
              <a:t>.</a:t>
            </a:r>
            <a:r>
              <a:rPr lang="en-US" smtClean="0"/>
              <a:t> Bus service in London was started in 1829</a:t>
            </a:r>
            <a:r>
              <a:rPr lang="ru-RU" smtClean="0"/>
              <a:t>,</a:t>
            </a:r>
            <a:r>
              <a:rPr lang="en-US" smtClean="0"/>
              <a:t> but the upper deck didn’t have a roof until 1930</a:t>
            </a:r>
            <a:r>
              <a:rPr lang="ru-RU" smtClean="0"/>
              <a:t>.</a:t>
            </a:r>
            <a:r>
              <a:rPr lang="en-US" smtClean="0"/>
              <a:t> The passengers were given raincoats to put on if it started to rain</a:t>
            </a:r>
            <a:r>
              <a:rPr lang="ru-RU" smtClean="0"/>
              <a:t>.</a:t>
            </a:r>
          </a:p>
        </p:txBody>
      </p:sp>
      <p:pic>
        <p:nvPicPr>
          <p:cNvPr id="25606" name="Picture 12" descr="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600200"/>
            <a:ext cx="43783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2EB4BE8-9FB4-4666-94EB-9FB4E76C9F19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6B5E59-E8E3-445F-9FC8-1E2E5387E5BC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205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Westminster</a:t>
            </a:r>
            <a:br>
              <a:rPr lang="en-US" sz="4000" smtClean="0"/>
            </a:br>
            <a:r>
              <a:rPr lang="en-US" sz="4000" smtClean="0"/>
              <a:t>is the main part of central London</a:t>
            </a:r>
            <a:r>
              <a:rPr lang="ru-RU" sz="4000" smtClean="0"/>
              <a:t>.</a:t>
            </a:r>
          </a:p>
        </p:txBody>
      </p:sp>
      <p:pic>
        <p:nvPicPr>
          <p:cNvPr id="26629" name="Picture 17" descr="117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600200"/>
            <a:ext cx="4194175" cy="4191000"/>
          </a:xfrm>
          <a:noFill/>
        </p:spPr>
      </p:pic>
      <p:sp>
        <p:nvSpPr>
          <p:cNvPr id="26630" name="Text Box 18"/>
          <p:cNvSpPr txBox="1">
            <a:spLocks noChangeArrowheads="1"/>
          </p:cNvSpPr>
          <p:nvPr/>
        </p:nvSpPr>
        <p:spPr bwMode="auto">
          <a:xfrm>
            <a:off x="228600" y="5791200"/>
            <a:ext cx="876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effectLst/>
              </a:rPr>
              <a:t>Westminster Abbey</a:t>
            </a:r>
            <a:r>
              <a:rPr lang="en-US">
                <a:effectLst/>
              </a:rPr>
              <a:t>		The Houses of Parliament</a:t>
            </a:r>
            <a:endParaRPr lang="ru-RU">
              <a:effectLst/>
            </a:endParaRPr>
          </a:p>
        </p:txBody>
      </p:sp>
      <p:sp>
        <p:nvSpPr>
          <p:cNvPr id="2067" name="Rectangle 19"/>
          <p:cNvSpPr>
            <a:spLocks noGrp="1" noRot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2400" smtClean="0"/>
          </a:p>
        </p:txBody>
      </p:sp>
      <p:pic>
        <p:nvPicPr>
          <p:cNvPr id="26632" name="Picture 20" descr="1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600200"/>
            <a:ext cx="426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1841 -0.07422 C 0.08733 -0.07422 0.14341 -0.04578 0.14341 -0.0104 C 0.14341 0.02474 0.08733 0.05364 0.01841 0.05364 C -0.05069 0.05364 -0.10659 0.02474 -0.10659 -0.0104 C -0.10659 -0.04578 -0.05069 -0.07422 0.01841 -0.07422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pct5">
          <a:fgClr>
            <a:srgbClr val="0066FF"/>
          </a:fgClr>
          <a:bgClr>
            <a:srgbClr val="3366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0B25D1B-9ACC-489F-BDBB-96CA9F9B9176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7AFD3-273A-46C1-9816-CDCCD5E279DB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27652" name="Text Box 23"/>
          <p:cNvSpPr txBox="1">
            <a:spLocks noChangeArrowheads="1"/>
          </p:cNvSpPr>
          <p:nvPr/>
        </p:nvSpPr>
        <p:spPr bwMode="auto">
          <a:xfrm>
            <a:off x="-53975" y="-7938"/>
            <a:ext cx="184150" cy="1222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effectLst/>
              </a:rPr>
              <a:t>		</a:t>
            </a:r>
            <a:r>
              <a:rPr lang="en-US" sz="4000">
                <a:effectLst/>
              </a:rPr>
              <a:t>The Tower of  London</a:t>
            </a:r>
            <a:endParaRPr lang="ru-RU" sz="4000">
              <a:effectLst/>
            </a:endParaRPr>
          </a:p>
        </p:txBody>
      </p:sp>
      <p:sp>
        <p:nvSpPr>
          <p:cNvPr id="8226" name="Rectangle 3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Tower of London-The White Tower</a:t>
            </a:r>
            <a:endParaRPr lang="ru-RU" sz="4000" smtClean="0"/>
          </a:p>
        </p:txBody>
      </p:sp>
      <p:sp>
        <p:nvSpPr>
          <p:cNvPr id="8227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76400"/>
            <a:ext cx="40386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It was built in the 11 th century </a:t>
            </a:r>
            <a:r>
              <a:rPr lang="ru-RU" sz="2800" smtClean="0"/>
              <a:t>. </a:t>
            </a:r>
            <a:r>
              <a:rPr lang="en-US" sz="2800" smtClean="0"/>
              <a:t>William the  Conqueror ordered the building of the great stone tower later called the White Tower</a:t>
            </a:r>
            <a:r>
              <a:rPr lang="ru-RU" sz="2800" smtClean="0"/>
              <a:t>.</a:t>
            </a:r>
            <a:r>
              <a:rPr lang="en-US" sz="2800" smtClean="0"/>
              <a:t>It was  a fortress , a palace , a prison ,  and the King’s  Zoo. Now  it is a museum </a:t>
            </a:r>
            <a:r>
              <a:rPr lang="ru-RU" sz="2800" smtClean="0"/>
              <a:t>.</a:t>
            </a:r>
            <a:r>
              <a:rPr lang="en-US" sz="2800" smtClean="0"/>
              <a:t>You can see a lot of interesting things in the halls of the White Tower</a:t>
            </a:r>
            <a:r>
              <a:rPr lang="ru-RU" sz="2800" smtClean="0"/>
              <a:t>.</a:t>
            </a:r>
          </a:p>
        </p:txBody>
      </p:sp>
      <p:pic>
        <p:nvPicPr>
          <p:cNvPr id="27655" name="Picture 43" descr="B0D493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676400"/>
            <a:ext cx="441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6" grpId="0"/>
      <p:bldP spid="822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5D9CAD3-1FB8-4CC6-BA6F-21E359D47232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5FF3B5-6CA3-4AC1-8AB6-35F8A20E2B7A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6200" cy="1016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Тема третья</a:t>
            </a:r>
          </a:p>
        </p:txBody>
      </p:sp>
      <p:pic>
        <p:nvPicPr>
          <p:cNvPr id="18450" name="Picture 18" descr="69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81600" y="762000"/>
            <a:ext cx="3733800" cy="4038600"/>
          </a:xfrm>
          <a:noFill/>
        </p:spPr>
      </p:pic>
      <p:sp>
        <p:nvSpPr>
          <p:cNvPr id="28678" name="Text Box 20"/>
          <p:cNvSpPr txBox="1">
            <a:spLocks noChangeArrowheads="1"/>
          </p:cNvSpPr>
          <p:nvPr/>
        </p:nvSpPr>
        <p:spPr bwMode="auto">
          <a:xfrm>
            <a:off x="304800" y="1524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effectLst/>
            </a:endParaRP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228600" y="15240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effectLst/>
              </a:rPr>
              <a:t>	</a:t>
            </a:r>
            <a:r>
              <a:rPr lang="en-US" sz="3600">
                <a:effectLst/>
              </a:rPr>
              <a:t>The Tower Bridge</a:t>
            </a:r>
            <a:endParaRPr lang="ru-RU" sz="3600">
              <a:effectLst/>
            </a:endParaRP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304800" y="1143000"/>
            <a:ext cx="4648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effectLst/>
              </a:rPr>
              <a:t>There are about 30 bridges across the river Thames</a:t>
            </a:r>
            <a:r>
              <a:rPr lang="ru-RU" sz="2400">
                <a:effectLst/>
              </a:rPr>
              <a:t>.</a:t>
            </a:r>
            <a:r>
              <a:rPr lang="en-US" sz="2400">
                <a:effectLst/>
              </a:rPr>
              <a:t>.Tower Bridge is the biggest and the most beautiful of them </a:t>
            </a:r>
            <a:r>
              <a:rPr lang="ru-RU" sz="2400">
                <a:effectLst/>
              </a:rPr>
              <a:t>.</a:t>
            </a:r>
            <a:r>
              <a:rPr lang="en-US" sz="2400">
                <a:effectLst/>
              </a:rPr>
              <a:t>It is situated to the east of the Tower of London </a:t>
            </a:r>
            <a:r>
              <a:rPr lang="ru-RU" sz="2400">
                <a:effectLst/>
              </a:rPr>
              <a:t>.</a:t>
            </a: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4800600" y="4953000"/>
            <a:ext cx="4191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effectLst/>
              </a:rPr>
              <a:t>The bridge was built in 1894 and is made of two parts which can be lifted </a:t>
            </a:r>
            <a:r>
              <a:rPr lang="ru-RU" sz="2400">
                <a:effectLst/>
              </a:rPr>
              <a:t>,</a:t>
            </a:r>
            <a:r>
              <a:rPr lang="en-US" sz="2400">
                <a:effectLst/>
              </a:rPr>
              <a:t> for ships passing under the bridge</a:t>
            </a:r>
            <a:r>
              <a:rPr lang="ru-RU" sz="2400">
                <a:effectLst/>
              </a:rPr>
              <a:t>.</a:t>
            </a:r>
            <a:r>
              <a:rPr lang="en-US" sz="2400">
                <a:effectLst/>
              </a:rPr>
              <a:t> </a:t>
            </a:r>
            <a:endParaRPr lang="ru-RU" sz="2400">
              <a:effectLst/>
            </a:endParaRPr>
          </a:p>
        </p:txBody>
      </p:sp>
      <p:pic>
        <p:nvPicPr>
          <p:cNvPr id="28682" name="Picture 26" descr="1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048000"/>
            <a:ext cx="4038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5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50"/>
                            </p:stCondLst>
                            <p:childTnLst>
                              <p:par>
                                <p:cTn id="2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150"/>
                            </p:stCondLst>
                            <p:childTnLst>
                              <p:par>
                                <p:cTn id="3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3" grpId="0"/>
      <p:bldP spid="18454" grpId="0"/>
      <p:bldP spid="184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Дата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BCCA17-78FB-44CF-B7DD-1A7471A4F639}" type="datetime1">
              <a:rPr lang="ru-RU"/>
              <a:pPr>
                <a:defRPr/>
              </a:pPr>
              <a:t>03.10.2012</a:t>
            </a:fld>
            <a:endParaRPr lang="ru-RU"/>
          </a:p>
        </p:txBody>
      </p:sp>
      <p:sp>
        <p:nvSpPr>
          <p:cNvPr id="10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D4BF49-9CA6-4002-81EA-31CBD964BE64}" type="slidenum">
              <a:rPr lang="ru-RU"/>
              <a:pPr>
                <a:defRPr/>
              </a:pPr>
              <a:t>9</a:t>
            </a:fld>
            <a:endParaRPr lang="ru-RU"/>
          </a:p>
        </p:txBody>
      </p:sp>
      <p:pic>
        <p:nvPicPr>
          <p:cNvPr id="29700" name="Picture 22" descr="111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762000"/>
            <a:ext cx="4038600" cy="3429000"/>
          </a:xfrm>
          <a:noFill/>
        </p:spPr>
      </p:pic>
      <p:pic>
        <p:nvPicPr>
          <p:cNvPr id="29701" name="Picture 23" descr="36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28600" y="762000"/>
            <a:ext cx="4267200" cy="3429000"/>
          </a:xfrm>
          <a:noFill/>
        </p:spPr>
      </p:pic>
      <p:sp>
        <p:nvSpPr>
          <p:cNvPr id="29702" name="Text Box 25"/>
          <p:cNvSpPr txBox="1">
            <a:spLocks noChangeArrowheads="1"/>
          </p:cNvSpPr>
          <p:nvPr/>
        </p:nvSpPr>
        <p:spPr bwMode="auto">
          <a:xfrm>
            <a:off x="304800" y="42672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effectLst/>
            </a:endParaRP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304800" y="4191000"/>
            <a:ext cx="4191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effectLst/>
              </a:rPr>
              <a:t>St</a:t>
            </a:r>
            <a:r>
              <a:rPr lang="ru-RU" sz="2400">
                <a:effectLst/>
              </a:rPr>
              <a:t>. </a:t>
            </a:r>
            <a:r>
              <a:rPr lang="en-US" sz="2400">
                <a:effectLst/>
              </a:rPr>
              <a:t>Paul’s Cathedral  is a beautiful church  with many columns and towers . Sir  Christopher Wren built  the cathedral in the 17 th century  about 35 years </a:t>
            </a:r>
            <a:r>
              <a:rPr lang="ru-RU" sz="2400">
                <a:effectLst/>
              </a:rPr>
              <a:t>.</a:t>
            </a:r>
          </a:p>
        </p:txBody>
      </p:sp>
      <p:sp>
        <p:nvSpPr>
          <p:cNvPr id="29704" name="Text Box 29"/>
          <p:cNvSpPr txBox="1">
            <a:spLocks noChangeArrowheads="1"/>
          </p:cNvSpPr>
          <p:nvPr/>
        </p:nvSpPr>
        <p:spPr bwMode="auto">
          <a:xfrm>
            <a:off x="152400" y="152400"/>
            <a:ext cx="434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effectLst/>
              </a:rPr>
              <a:t>The City of London</a:t>
            </a:r>
            <a:endParaRPr lang="ru-RU" sz="3200">
              <a:effectLst/>
            </a:endParaRPr>
          </a:p>
        </p:txBody>
      </p:sp>
      <p:sp>
        <p:nvSpPr>
          <p:cNvPr id="29705" name="Text Box 30"/>
          <p:cNvSpPr txBox="1">
            <a:spLocks noChangeArrowheads="1"/>
          </p:cNvSpPr>
          <p:nvPr/>
        </p:nvSpPr>
        <p:spPr bwMode="auto">
          <a:xfrm>
            <a:off x="4800600" y="228600"/>
            <a:ext cx="388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effectLst/>
              </a:rPr>
              <a:t>The West End</a:t>
            </a:r>
            <a:endParaRPr lang="ru-RU">
              <a:effectLst/>
            </a:endParaRPr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4800600" y="4210050"/>
            <a:ext cx="39624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effectLst/>
              </a:rPr>
              <a:t>Trafalgar square was  so  named to commemorate Nelson’s victory over Napoleon at the battle of Trafalgar in 1805</a:t>
            </a:r>
            <a:r>
              <a:rPr lang="ru-RU" sz="2400">
                <a:effectLst/>
              </a:rPr>
              <a:t>.</a:t>
            </a:r>
            <a:r>
              <a:rPr lang="en-US" sz="2400">
                <a:effectLst/>
              </a:rPr>
              <a:t> Nelson was killed  in the battle  but the  victory  was won </a:t>
            </a:r>
            <a:r>
              <a:rPr lang="ru-RU" sz="2400">
                <a:effectLst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8" grpId="0"/>
      <p:bldP spid="10271" grpId="0"/>
    </p:bldLst>
  </p:timing>
</p:sld>
</file>

<file path=ppt/theme/theme1.xml><?xml version="1.0" encoding="utf-8"?>
<a:theme xmlns:a="http://schemas.openxmlformats.org/drawingml/2006/main" name="Каскад">
  <a:themeElements>
    <a:clrScheme name="">
      <a:dk1>
        <a:srgbClr val="FF9900"/>
      </a:dk1>
      <a:lt1>
        <a:srgbClr val="FFFFFF"/>
      </a:lt1>
      <a:dk2>
        <a:srgbClr val="FFCC66"/>
      </a:dk2>
      <a:lt2>
        <a:srgbClr val="CC6600"/>
      </a:lt2>
      <a:accent1>
        <a:srgbClr val="F05000"/>
      </a:accent1>
      <a:accent2>
        <a:srgbClr val="B28300"/>
      </a:accent2>
      <a:accent3>
        <a:srgbClr val="FFE2B8"/>
      </a:accent3>
      <a:accent4>
        <a:srgbClr val="DADADA"/>
      </a:accent4>
      <a:accent5>
        <a:srgbClr val="F6B3AA"/>
      </a:accent5>
      <a:accent6>
        <a:srgbClr val="A17600"/>
      </a:accent6>
      <a:hlink>
        <a:srgbClr val="99CC00"/>
      </a:hlink>
      <a:folHlink>
        <a:srgbClr val="008000"/>
      </a:folHlink>
    </a:clrScheme>
    <a:fontScheme name="Каскад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Каскад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скад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очки">
  <a:themeElements>
    <a:clrScheme name="">
      <a:dk1>
        <a:srgbClr val="FF9900"/>
      </a:dk1>
      <a:lt1>
        <a:srgbClr val="FFFFFF"/>
      </a:lt1>
      <a:dk2>
        <a:srgbClr val="FFCC66"/>
      </a:dk2>
      <a:lt2>
        <a:srgbClr val="CC6600"/>
      </a:lt2>
      <a:accent1>
        <a:srgbClr val="F05000"/>
      </a:accent1>
      <a:accent2>
        <a:srgbClr val="B28300"/>
      </a:accent2>
      <a:accent3>
        <a:srgbClr val="FFE2B8"/>
      </a:accent3>
      <a:accent4>
        <a:srgbClr val="DADADA"/>
      </a:accent4>
      <a:accent5>
        <a:srgbClr val="F6B3AA"/>
      </a:accent5>
      <a:accent6>
        <a:srgbClr val="A17600"/>
      </a:accent6>
      <a:hlink>
        <a:srgbClr val="99CC00"/>
      </a:hlink>
      <a:folHlink>
        <a:srgbClr val="008000"/>
      </a:folHlink>
    </a:clrScheme>
    <a:fontScheme name="Точк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Точки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чки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чки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етка с тенью">
  <a:themeElements>
    <a:clrScheme name="">
      <a:dk1>
        <a:srgbClr val="FF9900"/>
      </a:dk1>
      <a:lt1>
        <a:srgbClr val="FFFFFF"/>
      </a:lt1>
      <a:dk2>
        <a:srgbClr val="FFCC66"/>
      </a:dk2>
      <a:lt2>
        <a:srgbClr val="CC6600"/>
      </a:lt2>
      <a:accent1>
        <a:srgbClr val="F05000"/>
      </a:accent1>
      <a:accent2>
        <a:srgbClr val="B28300"/>
      </a:accent2>
      <a:accent3>
        <a:srgbClr val="FFE2B8"/>
      </a:accent3>
      <a:accent4>
        <a:srgbClr val="DADADA"/>
      </a:accent4>
      <a:accent5>
        <a:srgbClr val="F6B3AA"/>
      </a:accent5>
      <a:accent6>
        <a:srgbClr val="A17600"/>
      </a:accent6>
      <a:hlink>
        <a:srgbClr val="99CC00"/>
      </a:hlink>
      <a:folHlink>
        <a:srgbClr val="008000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Сумерки">
  <a:themeElements>
    <a:clrScheme name="">
      <a:dk1>
        <a:srgbClr val="FF9900"/>
      </a:dk1>
      <a:lt1>
        <a:srgbClr val="FFFFFF"/>
      </a:lt1>
      <a:dk2>
        <a:srgbClr val="FFCC66"/>
      </a:dk2>
      <a:lt2>
        <a:srgbClr val="CC6600"/>
      </a:lt2>
      <a:accent1>
        <a:srgbClr val="F05000"/>
      </a:accent1>
      <a:accent2>
        <a:srgbClr val="B28300"/>
      </a:accent2>
      <a:accent3>
        <a:srgbClr val="FFE2B8"/>
      </a:accent3>
      <a:accent4>
        <a:srgbClr val="DADADA"/>
      </a:accent4>
      <a:accent5>
        <a:srgbClr val="F6B3AA"/>
      </a:accent5>
      <a:accent6>
        <a:srgbClr val="A17600"/>
      </a:accent6>
      <a:hlink>
        <a:srgbClr val="99CC00"/>
      </a:hlink>
      <a:folHlink>
        <a:srgbClr val="0080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рава">
  <a:themeElements>
    <a:clrScheme name="Трава 1">
      <a:dk1>
        <a:srgbClr val="FF9900"/>
      </a:dk1>
      <a:lt1>
        <a:srgbClr val="FFFFFF"/>
      </a:lt1>
      <a:dk2>
        <a:srgbClr val="FFCC66"/>
      </a:dk2>
      <a:lt2>
        <a:srgbClr val="CC6600"/>
      </a:lt2>
      <a:accent1>
        <a:srgbClr val="F05000"/>
      </a:accent1>
      <a:accent2>
        <a:srgbClr val="B28300"/>
      </a:accent2>
      <a:accent3>
        <a:srgbClr val="FFE2B8"/>
      </a:accent3>
      <a:accent4>
        <a:srgbClr val="DADADA"/>
      </a:accent4>
      <a:accent5>
        <a:srgbClr val="F6B3AA"/>
      </a:accent5>
      <a:accent6>
        <a:srgbClr val="A17600"/>
      </a:accent6>
      <a:hlink>
        <a:srgbClr val="99CC00"/>
      </a:hlink>
      <a:folHlink>
        <a:srgbClr val="008000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Сумерки 2">
    <a:dk1>
      <a:srgbClr val="000099"/>
    </a:dk1>
    <a:lt1>
      <a:srgbClr val="FFFFFF"/>
    </a:lt1>
    <a:dk2>
      <a:srgbClr val="000066"/>
    </a:dk2>
    <a:lt2>
      <a:srgbClr val="EAEAEA"/>
    </a:lt2>
    <a:accent1>
      <a:srgbClr val="66CCFF"/>
    </a:accent1>
    <a:accent2>
      <a:srgbClr val="0066FF"/>
    </a:accent2>
    <a:accent3>
      <a:srgbClr val="AAAAB8"/>
    </a:accent3>
    <a:accent4>
      <a:srgbClr val="DADADA"/>
    </a:accent4>
    <a:accent5>
      <a:srgbClr val="B8E2FF"/>
    </a:accent5>
    <a:accent6>
      <a:srgbClr val="005CE7"/>
    </a:accent6>
    <a:hlink>
      <a:srgbClr val="FFFFCC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Каскад 4">
    <a:dk1>
      <a:srgbClr val="FFFFCC"/>
    </a:dk1>
    <a:lt1>
      <a:srgbClr val="FFFFFF"/>
    </a:lt1>
    <a:dk2>
      <a:srgbClr val="000066"/>
    </a:dk2>
    <a:lt2>
      <a:srgbClr val="FFFFFF"/>
    </a:lt2>
    <a:accent1>
      <a:srgbClr val="0078F0"/>
    </a:accent1>
    <a:accent2>
      <a:srgbClr val="CCECFF"/>
    </a:accent2>
    <a:accent3>
      <a:srgbClr val="AAAAB8"/>
    </a:accent3>
    <a:accent4>
      <a:srgbClr val="DADADA"/>
    </a:accent4>
    <a:accent5>
      <a:srgbClr val="AABEF6"/>
    </a:accent5>
    <a:accent6>
      <a:srgbClr val="B9D6E7"/>
    </a:accent6>
    <a:hlink>
      <a:srgbClr val="3399FF"/>
    </a:hlink>
    <a:folHlink>
      <a:srgbClr val="FFCC00"/>
    </a:folHlink>
  </a:clrScheme>
</a:themeOverride>
</file>

<file path=ppt/theme/themeOverride3.xml><?xml version="1.0" encoding="utf-8"?>
<a:themeOverride xmlns:a="http://schemas.openxmlformats.org/drawingml/2006/main">
  <a:clrScheme name="Точки 2">
    <a:dk1>
      <a:srgbClr val="5B5B89"/>
    </a:dk1>
    <a:lt1>
      <a:srgbClr val="FFFFFF"/>
    </a:lt1>
    <a:dk2>
      <a:srgbClr val="666699"/>
    </a:dk2>
    <a:lt2>
      <a:srgbClr val="DFDEF6"/>
    </a:lt2>
    <a:accent1>
      <a:srgbClr val="6666FF"/>
    </a:accent1>
    <a:accent2>
      <a:srgbClr val="52527C"/>
    </a:accent2>
    <a:accent3>
      <a:srgbClr val="B8B8CA"/>
    </a:accent3>
    <a:accent4>
      <a:srgbClr val="DADADA"/>
    </a:accent4>
    <a:accent5>
      <a:srgbClr val="B8B8FF"/>
    </a:accent5>
    <a:accent6>
      <a:srgbClr val="494970"/>
    </a:accent6>
    <a:hlink>
      <a:srgbClr val="9999FF"/>
    </a:hlink>
    <a:folHlink>
      <a:srgbClr val="CCCCFF"/>
    </a:folHlink>
  </a:clrScheme>
</a:themeOverride>
</file>

<file path=ppt/theme/themeOverride4.xml><?xml version="1.0" encoding="utf-8"?>
<a:themeOverride xmlns:a="http://schemas.openxmlformats.org/drawingml/2006/main">
  <a:clrScheme name="Трава 3">
    <a:dk1>
      <a:srgbClr val="56925A"/>
    </a:dk1>
    <a:lt1>
      <a:srgbClr val="FFFFFF"/>
    </a:lt1>
    <a:dk2>
      <a:srgbClr val="6FB56D"/>
    </a:dk2>
    <a:lt2>
      <a:srgbClr val="FFFFCC"/>
    </a:lt2>
    <a:accent1>
      <a:srgbClr val="2B877C"/>
    </a:accent1>
    <a:accent2>
      <a:srgbClr val="5A9A5F"/>
    </a:accent2>
    <a:accent3>
      <a:srgbClr val="BBD7BA"/>
    </a:accent3>
    <a:accent4>
      <a:srgbClr val="DADADA"/>
    </a:accent4>
    <a:accent5>
      <a:srgbClr val="ACC3BF"/>
    </a:accent5>
    <a:accent6>
      <a:srgbClr val="518B55"/>
    </a:accent6>
    <a:hlink>
      <a:srgbClr val="99FF33"/>
    </a:hlink>
    <a:folHlink>
      <a:srgbClr val="DDFFBB"/>
    </a:folHlink>
  </a:clrScheme>
</a:themeOverride>
</file>

<file path=ppt/theme/themeOverride5.xml><?xml version="1.0" encoding="utf-8"?>
<a:themeOverride xmlns:a="http://schemas.openxmlformats.org/drawingml/2006/main">
  <a:clrScheme name="Сетка с тенью 4">
    <a:dk1>
      <a:srgbClr val="6B6B99"/>
    </a:dk1>
    <a:lt1>
      <a:srgbClr val="EAEAEA"/>
    </a:lt1>
    <a:dk2>
      <a:srgbClr val="666699"/>
    </a:dk2>
    <a:lt2>
      <a:srgbClr val="CCECFF"/>
    </a:lt2>
    <a:accent1>
      <a:srgbClr val="00CC66"/>
    </a:accent1>
    <a:accent2>
      <a:srgbClr val="54547A"/>
    </a:accent2>
    <a:accent3>
      <a:srgbClr val="B8B8CA"/>
    </a:accent3>
    <a:accent4>
      <a:srgbClr val="C8C8C8"/>
    </a:accent4>
    <a:accent5>
      <a:srgbClr val="AAE2B8"/>
    </a:accent5>
    <a:accent6>
      <a:srgbClr val="4B4B6E"/>
    </a:accent6>
    <a:hlink>
      <a:srgbClr val="65B2FF"/>
    </a:hlink>
    <a:folHlink>
      <a:srgbClr val="9900FF"/>
    </a:folHlink>
  </a:clrScheme>
</a:themeOverride>
</file>

<file path=ppt/theme/themeOverride6.xml><?xml version="1.0" encoding="utf-8"?>
<a:themeOverride xmlns:a="http://schemas.openxmlformats.org/drawingml/2006/main">
  <a:clrScheme name="Сумерки 3">
    <a:dk1>
      <a:srgbClr val="6600CC"/>
    </a:dk1>
    <a:lt1>
      <a:srgbClr val="FFFFFF"/>
    </a:lt1>
    <a:dk2>
      <a:srgbClr val="4B0096"/>
    </a:dk2>
    <a:lt2>
      <a:srgbClr val="CDD7DF"/>
    </a:lt2>
    <a:accent1>
      <a:srgbClr val="9999FF"/>
    </a:accent1>
    <a:accent2>
      <a:srgbClr val="7850BA"/>
    </a:accent2>
    <a:accent3>
      <a:srgbClr val="B1AAC9"/>
    </a:accent3>
    <a:accent4>
      <a:srgbClr val="DADADA"/>
    </a:accent4>
    <a:accent5>
      <a:srgbClr val="CACAFF"/>
    </a:accent5>
    <a:accent6>
      <a:srgbClr val="6C48A8"/>
    </a:accent6>
    <a:hlink>
      <a:srgbClr val="00CCFF"/>
    </a:hlink>
    <a:folHlink>
      <a:srgbClr val="0796B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1007</TotalTime>
  <Words>576</Words>
  <Application>Microsoft Office PowerPoint</Application>
  <PresentationFormat>Экран (4:3)</PresentationFormat>
  <Paragraphs>83</Paragraphs>
  <Slides>16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16</vt:i4>
      </vt:variant>
    </vt:vector>
  </HeadingPairs>
  <TitlesOfParts>
    <vt:vector size="32" baseType="lpstr">
      <vt:lpstr>Times New Roman</vt:lpstr>
      <vt:lpstr>Arial</vt:lpstr>
      <vt:lpstr>Wingdings</vt:lpstr>
      <vt:lpstr>Arial Black</vt:lpstr>
      <vt:lpstr>Tahoma</vt:lpstr>
      <vt:lpstr>Verdana</vt:lpstr>
      <vt:lpstr>Каскад</vt:lpstr>
      <vt:lpstr>Точки</vt:lpstr>
      <vt:lpstr>Сетка с тенью</vt:lpstr>
      <vt:lpstr>Салют</vt:lpstr>
      <vt:lpstr>Сумерки</vt:lpstr>
      <vt:lpstr>Трава</vt:lpstr>
      <vt:lpstr>Облака</vt:lpstr>
      <vt:lpstr>Лучи</vt:lpstr>
      <vt:lpstr>Глобус</vt:lpstr>
      <vt:lpstr>Текстура</vt:lpstr>
      <vt:lpstr>МОУ Манычская СОШ № II Зерноградского района Ростовской области</vt:lpstr>
      <vt:lpstr>Hi , London.</vt:lpstr>
      <vt:lpstr>Sights of London </vt:lpstr>
      <vt:lpstr>London is famous for its palaces .</vt:lpstr>
      <vt:lpstr>A double-decker bus tour about  London.</vt:lpstr>
      <vt:lpstr>Westminster is the main part of central London.</vt:lpstr>
      <vt:lpstr>Tower of London-The White Tower</vt:lpstr>
      <vt:lpstr>Тема третья</vt:lpstr>
      <vt:lpstr>Слайд 9</vt:lpstr>
      <vt:lpstr>Слайд 10</vt:lpstr>
      <vt:lpstr>                       Hampton Court </vt:lpstr>
      <vt:lpstr>Слайд 12</vt:lpstr>
      <vt:lpstr>London’s   Museums,   galleries.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Юлька</dc:creator>
  <cp:lastModifiedBy>Юлька</cp:lastModifiedBy>
  <cp:revision>27</cp:revision>
  <cp:lastPrinted>1601-01-01T00:00:00Z</cp:lastPrinted>
  <dcterms:created xsi:type="dcterms:W3CDTF">1601-01-01T00:00:00Z</dcterms:created>
  <dcterms:modified xsi:type="dcterms:W3CDTF">2012-10-03T00:26:17Z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LCID">
    <vt:i4>1049</vt:i4>
  </property>
</Properties>
</file>