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BB22C-1316-41C9-A868-D2DBAF64A7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C90E8-DE77-4A7A-AEE0-B9C017948A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01767-0E0C-4705-9FE8-8CA7E8BC01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2FCE3-B05E-4994-A3C7-BEE741BD02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DABB8-D13E-485F-BF1B-499ABE2DD5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8B8D6-B11E-42EB-9739-AB092F311D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1E2CB-F7D4-4A23-B18F-7D89564357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AADDA-0B77-4EC5-9E1D-803D4CED0A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F710C-7571-4AD4-90AD-F8FCC22309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38433-D006-4410-A95A-A47AA77BB7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D4FBB-FBA8-4CD3-A504-27B70504A3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74ACC9-FBEA-4E8C-BC65-888BCBB800B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84213" y="333375"/>
            <a:ext cx="7273925" cy="23749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School. School Subjects</a:t>
            </a:r>
            <a:endParaRPr lang="ru-RU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2053" name="Picture 5" descr="Родная шк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636838"/>
            <a:ext cx="4752975" cy="2305050"/>
          </a:xfrm>
          <a:prstGeom prst="rect">
            <a:avLst/>
          </a:prstGeom>
          <a:noFill/>
          <a:ln w="38100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059113" y="5084763"/>
            <a:ext cx="525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333399"/>
                </a:solidFill>
              </a:rPr>
              <a:t>Игнатьевская Татьяна Николаевна, учитель  английского языка МОУ «Нижнекулойская средняя общеобразовательная школа» Верховажского района Вологодской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684213" y="765175"/>
            <a:ext cx="22320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Russian </a:t>
            </a:r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6227763" y="620713"/>
            <a:ext cx="1873250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History</a:t>
            </a:r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627313" y="2852738"/>
            <a:ext cx="21590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Algebra</a:t>
            </a:r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611188" y="5300663"/>
            <a:ext cx="194468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English</a:t>
            </a:r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6156325" y="5157788"/>
            <a:ext cx="1800225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Biology</a:t>
            </a:r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081" name="Picture 9" descr="DSC076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44675"/>
            <a:ext cx="1657350" cy="2366963"/>
          </a:xfrm>
          <a:prstGeom prst="rect">
            <a:avLst/>
          </a:prstGeom>
          <a:noFill/>
          <a:ln w="38100">
            <a:pattFill prst="pct30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3082" name="Picture 10" descr="DSC076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3068638"/>
            <a:ext cx="1511300" cy="1944687"/>
          </a:xfrm>
          <a:prstGeom prst="rect">
            <a:avLst/>
          </a:prstGeom>
          <a:noFill/>
          <a:ln w="38100">
            <a:pattFill prst="trellis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3083" name="Picture 11" descr="DSC076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1412875"/>
            <a:ext cx="1871662" cy="2808288"/>
          </a:xfrm>
          <a:prstGeom prst="rect">
            <a:avLst/>
          </a:prstGeom>
          <a:noFill/>
          <a:ln w="38100">
            <a:pattFill prst="smCheck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3084" name="Picture 12" descr="DSC076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6238" y="476250"/>
            <a:ext cx="1563687" cy="2160588"/>
          </a:xfrm>
          <a:prstGeom prst="rect">
            <a:avLst/>
          </a:prstGeom>
          <a:noFill/>
          <a:ln w="38100">
            <a:pattFill prst="trellis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3086" name="Picture 14" descr="DSC076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6238" y="3573463"/>
            <a:ext cx="1749425" cy="2662237"/>
          </a:xfrm>
          <a:prstGeom prst="rect">
            <a:avLst/>
          </a:prstGeom>
          <a:noFill/>
          <a:ln w="38100">
            <a:pattFill prst="trellis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 animBg="1"/>
      <p:bldP spid="3079" grpId="0" animBg="1"/>
      <p:bldP spid="30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 rot="10800000" flipV="1">
            <a:off x="684213" y="260350"/>
            <a:ext cx="77851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3200">
                <a:solidFill>
                  <a:srgbClr val="333399"/>
                </a:solidFill>
              </a:rPr>
              <a:t>Geometry, Art, Music, Physics, Physical Education, Handicraft, Cooking, Geography, Literature, Information Technology</a:t>
            </a:r>
          </a:p>
        </p:txBody>
      </p:sp>
      <p:pic>
        <p:nvPicPr>
          <p:cNvPr id="4101" name="Picture 5" descr="DSC076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2349500"/>
            <a:ext cx="1397000" cy="1871663"/>
          </a:xfrm>
          <a:prstGeom prst="rect">
            <a:avLst/>
          </a:prstGeom>
          <a:noFill/>
          <a:ln w="38100">
            <a:pattFill prst="trellis">
              <a:fgClr>
                <a:srgbClr val="333399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4102" name="Picture 6" descr="DSC076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4437063"/>
            <a:ext cx="1438275" cy="1944687"/>
          </a:xfrm>
          <a:prstGeom prst="rect">
            <a:avLst/>
          </a:prstGeom>
          <a:noFill/>
          <a:ln w="38100">
            <a:pattFill prst="pct40">
              <a:fgClr>
                <a:srgbClr val="333399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4103" name="Picture 7" descr="DSC076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4365625"/>
            <a:ext cx="1470025" cy="1944688"/>
          </a:xfrm>
          <a:prstGeom prst="rect">
            <a:avLst/>
          </a:prstGeom>
          <a:noFill/>
          <a:ln w="38100">
            <a:pattFill prst="trellis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4104" name="Picture 8" descr="DSC0760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4365625"/>
            <a:ext cx="1458912" cy="1944688"/>
          </a:xfrm>
          <a:prstGeom prst="rect">
            <a:avLst/>
          </a:prstGeom>
          <a:noFill/>
          <a:ln w="38100">
            <a:pattFill prst="smCheck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4105" name="Picture 9" descr="DSC0760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213" y="2924175"/>
            <a:ext cx="1289050" cy="1873250"/>
          </a:xfrm>
          <a:prstGeom prst="rect">
            <a:avLst/>
          </a:prstGeom>
          <a:noFill/>
          <a:ln w="38100">
            <a:pattFill prst="trellis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4107" name="Picture 11" descr="DSC0762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7900" y="1844675"/>
            <a:ext cx="2879725" cy="1992313"/>
          </a:xfrm>
          <a:prstGeom prst="rect">
            <a:avLst/>
          </a:prstGeom>
          <a:noFill/>
          <a:ln w="38100">
            <a:pattFill prst="trellis">
              <a:fgClr>
                <a:srgbClr val="333399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140200" y="476250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333399"/>
                </a:solidFill>
              </a:rPr>
              <a:t>Hazel Grove High School</a:t>
            </a:r>
            <a:r>
              <a:rPr lang="en-US"/>
              <a:t> </a:t>
            </a:r>
          </a:p>
        </p:txBody>
      </p:sp>
      <p:pic>
        <p:nvPicPr>
          <p:cNvPr id="5126" name="Picture 6" descr="18 Ноябрь 2009 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549275"/>
            <a:ext cx="2016125" cy="2016125"/>
          </a:xfrm>
          <a:prstGeom prst="rect">
            <a:avLst/>
          </a:prstGeom>
          <a:noFill/>
          <a:ln w="38100">
            <a:pattFill prst="pct30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5127" name="Picture 7" descr="18 Ноябрь 2009 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052513"/>
            <a:ext cx="5245100" cy="5164137"/>
          </a:xfrm>
          <a:prstGeom prst="rect">
            <a:avLst/>
          </a:prstGeom>
          <a:noFill/>
          <a:ln w="38100">
            <a:pattFill prst="pct30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84213" y="4292600"/>
            <a:ext cx="18716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exercise is taken from “English- 7” by V. P. Kuzovlev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79838" y="2565400"/>
            <a:ext cx="2305050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English</a:t>
            </a:r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3492500" y="1412875"/>
            <a:ext cx="7207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5148263" y="1412875"/>
            <a:ext cx="71913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3851275" y="3716338"/>
            <a:ext cx="8636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076825" y="3716338"/>
            <a:ext cx="8636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2124075" y="620713"/>
            <a:ext cx="216058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necessary</a:t>
            </a:r>
            <a:endParaRPr lang="ru-RU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5508625" y="692150"/>
            <a:ext cx="2808288" cy="649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2484438" y="5157788"/>
            <a:ext cx="2449512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5508625" y="5229225"/>
            <a:ext cx="2376488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  <p:pic>
        <p:nvPicPr>
          <p:cNvPr id="8206" name="Picture 14" descr="DSC036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916113"/>
            <a:ext cx="2952750" cy="2214562"/>
          </a:xfrm>
          <a:prstGeom prst="rect">
            <a:avLst/>
          </a:prstGeom>
          <a:noFill/>
          <a:ln w="38100">
            <a:pattFill prst="pct60">
              <a:fgClr>
                <a:srgbClr val="FF9900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156325" y="299720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7092950" y="2781300"/>
            <a:ext cx="14398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1979613" y="692150"/>
            <a:ext cx="1584325" cy="863600"/>
          </a:xfrm>
          <a:prstGeom prst="wedgeEllipseCallout">
            <a:avLst>
              <a:gd name="adj1" fmla="val -57417"/>
              <a:gd name="adj2" fmla="val 533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easy</a:t>
            </a:r>
            <a:endParaRPr lang="ru-RU" sz="2400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1979613" y="1916113"/>
            <a:ext cx="1943100" cy="792162"/>
          </a:xfrm>
          <a:prstGeom prst="wedgeEllipseCallout">
            <a:avLst>
              <a:gd name="adj1" fmla="val -50898"/>
              <a:gd name="adj2" fmla="val 672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difficult</a:t>
            </a:r>
            <a:endParaRPr lang="ru-RU" sz="2400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1619250" y="3573463"/>
            <a:ext cx="2520950" cy="792162"/>
          </a:xfrm>
          <a:prstGeom prst="wedgeEllipseCallout">
            <a:avLst>
              <a:gd name="adj1" fmla="val -44838"/>
              <a:gd name="adj2" fmla="val 700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interesting</a:t>
            </a:r>
            <a:endParaRPr lang="ru-RU" sz="2400"/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1908175" y="5157788"/>
            <a:ext cx="2447925" cy="792162"/>
          </a:xfrm>
          <a:prstGeom prst="wedgeEllipseCallout">
            <a:avLst>
              <a:gd name="adj1" fmla="val -44681"/>
              <a:gd name="adj2" fmla="val 700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necessary</a:t>
            </a:r>
            <a:endParaRPr lang="ru-RU" sz="2400"/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4356100" y="908050"/>
            <a:ext cx="2160588" cy="72072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useful</a:t>
            </a:r>
            <a:endParaRPr lang="ru-RU" sz="2400"/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4643438" y="2276475"/>
            <a:ext cx="2159000" cy="6477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important</a:t>
            </a:r>
            <a:endParaRPr lang="ru-RU" sz="2400"/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4932363" y="3500438"/>
            <a:ext cx="2305050" cy="792162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boring</a:t>
            </a:r>
            <a:endParaRPr lang="ru-RU" sz="2400"/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>
            <a:off x="5076825" y="5084763"/>
            <a:ext cx="2232025" cy="6477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favourite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DSC03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3716338"/>
            <a:ext cx="3743325" cy="2432050"/>
          </a:xfrm>
          <a:prstGeom prst="rect">
            <a:avLst/>
          </a:prstGeom>
          <a:noFill/>
          <a:ln w="28575">
            <a:pattFill prst="trellis">
              <a:fgClr>
                <a:srgbClr val="FF9900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00113" y="2636838"/>
            <a:ext cx="76327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b="1"/>
              <a:t>T- English is my favourite school subject BECAUSE we learn much interesting at our lessons and the teacher is very good.</a:t>
            </a:r>
          </a:p>
        </p:txBody>
      </p:sp>
      <p:pic>
        <p:nvPicPr>
          <p:cNvPr id="10247" name="Picture 7" descr="DSC036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3789363"/>
            <a:ext cx="3816350" cy="2346325"/>
          </a:xfrm>
          <a:prstGeom prst="rect">
            <a:avLst/>
          </a:prstGeom>
          <a:noFill/>
          <a:ln w="38100">
            <a:pattFill prst="pct70">
              <a:fgClr>
                <a:srgbClr val="FF9900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sp>
        <p:nvSpPr>
          <p:cNvPr id="1024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08400" y="981075"/>
            <a:ext cx="611188" cy="1152525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1042988" y="476250"/>
            <a:ext cx="15128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difficult</a:t>
            </a:r>
            <a:endParaRPr lang="ru-RU" b="1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1116013" y="1125538"/>
            <a:ext cx="1584325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interesting</a:t>
            </a:r>
            <a:endParaRPr lang="ru-RU" b="1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900113" y="1916113"/>
            <a:ext cx="1871662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boring</a:t>
            </a:r>
            <a:endParaRPr lang="ru-RU" b="1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635375" y="47625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WHY</a:t>
            </a:r>
            <a:endParaRPr lang="ru-RU" b="1"/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5364163" y="476250"/>
            <a:ext cx="19446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favourite</a:t>
            </a:r>
            <a:endParaRPr lang="ru-RU" b="1"/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5003800" y="1268413"/>
            <a:ext cx="2232025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necessary</a:t>
            </a:r>
            <a:endParaRPr lang="ru-RU" b="1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5076825" y="1989138"/>
            <a:ext cx="2232025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useful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908175" y="1916113"/>
            <a:ext cx="4968875" cy="1728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Thank you</a:t>
            </a:r>
          </a:p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for the work!</a:t>
            </a:r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117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Arial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505.ru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Юлька</cp:lastModifiedBy>
  <cp:revision>12</cp:revision>
  <dcterms:created xsi:type="dcterms:W3CDTF">2009-11-15T17:00:39Z</dcterms:created>
  <dcterms:modified xsi:type="dcterms:W3CDTF">2013-02-13T15:18:50Z</dcterms:modified>
</cp:coreProperties>
</file>