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1000132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5400" b="1" spc="0" dirty="0" smtClean="0">
                <a:ln/>
                <a:solidFill>
                  <a:schemeClr val="accent3"/>
                </a:solidFill>
              </a:rPr>
              <a:t>Such, such a/an, so</a:t>
            </a:r>
            <a:endParaRPr lang="ru-RU" sz="5400" b="1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357298"/>
            <a:ext cx="7772400" cy="550070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Such  + a/an    - </a:t>
            </a:r>
            <a:r>
              <a:rPr lang="ru-RU" sz="3600" b="1" dirty="0" smtClean="0"/>
              <a:t> исчисляемыми существительными в ед.ч.;</a:t>
            </a:r>
          </a:p>
          <a:p>
            <a:r>
              <a:rPr lang="en-US" sz="3600" b="1" dirty="0" smtClean="0"/>
              <a:t>Such     -  </a:t>
            </a:r>
            <a:r>
              <a:rPr lang="ru-RU" sz="3600" b="1" dirty="0" smtClean="0"/>
              <a:t>перед неисчисляемыми существительными;</a:t>
            </a:r>
          </a:p>
          <a:p>
            <a:r>
              <a:rPr lang="en-US" sz="3600" b="1" dirty="0" smtClean="0"/>
              <a:t>So     - </a:t>
            </a:r>
            <a:r>
              <a:rPr lang="ru-RU" sz="3600" b="1" dirty="0" smtClean="0"/>
              <a:t>перед прилагательными.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Adventure" pitchFamily="2" charset="0"/>
              </a:rPr>
              <a:t>Such</a:t>
            </a:r>
            <a:r>
              <a:rPr lang="en-US" sz="4000" b="1" dirty="0" smtClean="0">
                <a:solidFill>
                  <a:schemeClr val="accent1"/>
                </a:solidFill>
                <a:latin typeface="Adventure" pitchFamily="2" charset="0"/>
              </a:rPr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Adventure" pitchFamily="2" charset="0"/>
              </a:rPr>
              <a:t>a </a:t>
            </a:r>
            <a:r>
              <a:rPr lang="en-US" sz="4000" b="1" dirty="0" smtClean="0">
                <a:solidFill>
                  <a:schemeClr val="accent1"/>
                </a:solidFill>
                <a:latin typeface="Adventure" pitchFamily="2" charset="0"/>
              </a:rPr>
              <a:t>wonderful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Adventure" pitchFamily="2" charset="0"/>
              </a:rPr>
              <a:t>picture!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Adventure" pitchFamily="2" charset="0"/>
              </a:rPr>
              <a:t>Such</a:t>
            </a:r>
            <a:r>
              <a:rPr lang="en-US" sz="4000" b="1" dirty="0" smtClean="0">
                <a:solidFill>
                  <a:schemeClr val="accent1"/>
                </a:solidFill>
                <a:latin typeface="Adventure" pitchFamily="2" charset="0"/>
              </a:rPr>
              <a:t> evocative picture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Adventure" pitchFamily="2" charset="0"/>
              </a:rPr>
              <a:t>s</a:t>
            </a:r>
            <a:r>
              <a:rPr lang="en-US" sz="4000" b="1" dirty="0" smtClean="0">
                <a:solidFill>
                  <a:schemeClr val="accent1"/>
                </a:solidFill>
                <a:latin typeface="Adventure" pitchFamily="2" charset="0"/>
              </a:rPr>
              <a:t>.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accent1"/>
                </a:solidFill>
                <a:latin typeface="Adventure" pitchFamily="2" charset="0"/>
              </a:rPr>
              <a:t>Our trip was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Adventure" pitchFamily="2" charset="0"/>
              </a:rPr>
              <a:t>so</a:t>
            </a:r>
            <a:r>
              <a:rPr lang="en-US" sz="4000" b="1" dirty="0" smtClean="0">
                <a:solidFill>
                  <a:schemeClr val="accent1"/>
                </a:solidFill>
                <a:latin typeface="Adventure" pitchFamily="2" charset="0"/>
              </a:rPr>
              <a:t>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Adventure" pitchFamily="2" charset="0"/>
              </a:rPr>
              <a:t>good!</a:t>
            </a:r>
          </a:p>
          <a:p>
            <a:pPr>
              <a:buNone/>
            </a:pPr>
            <a:endParaRPr lang="ru-RU" sz="36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125</TotalTime>
  <Words>41</Words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Метро</vt:lpstr>
      <vt:lpstr>Such, such a/an, so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Such, such a/an, so</dc:title>
  <cp:lastModifiedBy>Юлия Владимировна</cp:lastModifiedBy>
  <cp:revision>3</cp:revision>
  <dcterms:modified xsi:type="dcterms:W3CDTF">2012-03-04T06:14:19Z</dcterms:modified>
</cp:coreProperties>
</file>