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0" r:id="rId2"/>
    <p:sldId id="320" r:id="rId3"/>
    <p:sldId id="319" r:id="rId4"/>
    <p:sldId id="321" r:id="rId5"/>
    <p:sldId id="324" r:id="rId6"/>
    <p:sldId id="322" r:id="rId7"/>
    <p:sldId id="317" r:id="rId8"/>
    <p:sldId id="307" r:id="rId9"/>
    <p:sldId id="294" r:id="rId10"/>
    <p:sldId id="292" r:id="rId11"/>
    <p:sldId id="304" r:id="rId12"/>
    <p:sldId id="299" r:id="rId13"/>
    <p:sldId id="298" r:id="rId14"/>
    <p:sldId id="296" r:id="rId15"/>
    <p:sldId id="327" r:id="rId16"/>
    <p:sldId id="303" r:id="rId17"/>
    <p:sldId id="302" r:id="rId18"/>
    <p:sldId id="305" r:id="rId19"/>
    <p:sldId id="301" r:id="rId20"/>
    <p:sldId id="290" r:id="rId21"/>
    <p:sldId id="297" r:id="rId22"/>
    <p:sldId id="293" r:id="rId23"/>
    <p:sldId id="312" r:id="rId24"/>
    <p:sldId id="291" r:id="rId25"/>
    <p:sldId id="310" r:id="rId26"/>
    <p:sldId id="309" r:id="rId27"/>
    <p:sldId id="308" r:id="rId28"/>
    <p:sldId id="295" r:id="rId29"/>
    <p:sldId id="311" r:id="rId30"/>
    <p:sldId id="313" r:id="rId31"/>
    <p:sldId id="314" r:id="rId32"/>
    <p:sldId id="30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61D5AA-EFFC-459E-A20D-281B1265D2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9CE137-7C83-49ED-A73F-2A39D50DDA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38FF5-35CF-4CA7-BDC6-3D7C8D15E4FF}" type="slidenum">
              <a:rPr lang="ru-RU"/>
              <a:pPr/>
              <a:t>1</a:t>
            </a:fld>
            <a:endParaRPr lang="ru-RU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35149-2A0D-4DDF-A6C1-2F7FAC3B4A3D}" type="slidenum">
              <a:rPr lang="ru-RU"/>
              <a:pPr/>
              <a:t>10</a:t>
            </a:fld>
            <a:endParaRPr lang="ru-RU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A7B8A-ADCB-4B7F-B6A6-DF8077A29149}" type="slidenum">
              <a:rPr lang="ru-RU"/>
              <a:pPr/>
              <a:t>11</a:t>
            </a:fld>
            <a:endParaRPr lang="ru-RU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35D78-548F-49A7-A0E8-36792C4117AC}" type="slidenum">
              <a:rPr lang="ru-RU"/>
              <a:pPr/>
              <a:t>12</a:t>
            </a:fld>
            <a:endParaRPr lang="ru-RU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AC364-9042-4AC2-93D6-A53C7FDC626D}" type="slidenum">
              <a:rPr lang="ru-RU"/>
              <a:pPr/>
              <a:t>13</a:t>
            </a:fld>
            <a:endParaRPr lang="ru-RU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51235B-C8D9-43DD-ADAB-68E805D901D1}" type="slidenum">
              <a:rPr lang="ru-RU"/>
              <a:pPr/>
              <a:t>14</a:t>
            </a:fld>
            <a:endParaRPr lang="ru-RU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5C156-77B6-4B3A-A293-7E17A7A5C302}" type="slidenum">
              <a:rPr lang="ru-RU"/>
              <a:pPr/>
              <a:t>15</a:t>
            </a:fld>
            <a:endParaRPr lang="ru-RU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E1022-39AF-42D4-B017-48CA0A4DBBEB}" type="slidenum">
              <a:rPr lang="ru-RU"/>
              <a:pPr/>
              <a:t>16</a:t>
            </a:fld>
            <a:endParaRPr lang="ru-RU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775EE-E76D-4062-870A-A5D5F367D505}" type="slidenum">
              <a:rPr lang="ru-RU"/>
              <a:pPr/>
              <a:t>17</a:t>
            </a:fld>
            <a:endParaRPr lang="ru-RU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691E1-67DA-4269-B72F-E639D89A691E}" type="slidenum">
              <a:rPr lang="ru-RU"/>
              <a:pPr/>
              <a:t>18</a:t>
            </a:fld>
            <a:endParaRPr lang="ru-RU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EA7EB-878C-4B78-B675-10A6E4C1A42D}" type="slidenum">
              <a:rPr lang="ru-RU"/>
              <a:pPr/>
              <a:t>19</a:t>
            </a:fld>
            <a:endParaRPr lang="ru-RU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33997-41FA-463E-B892-9E608D99EDB7}" type="slidenum">
              <a:rPr lang="ru-RU"/>
              <a:pPr/>
              <a:t>2</a:t>
            </a:fld>
            <a:endParaRPr lang="ru-RU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DB809-9C57-42BD-9C1C-25B938BADC25}" type="slidenum">
              <a:rPr lang="ru-RU"/>
              <a:pPr/>
              <a:t>20</a:t>
            </a:fld>
            <a:endParaRPr lang="ru-RU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AFDE2-9A60-44F7-82CA-06491A2A0620}" type="slidenum">
              <a:rPr lang="ru-RU"/>
              <a:pPr/>
              <a:t>21</a:t>
            </a:fld>
            <a:endParaRPr lang="ru-RU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744AB-EA3B-49B3-AFA9-10AC2E320DD9}" type="slidenum">
              <a:rPr lang="ru-RU"/>
              <a:pPr/>
              <a:t>22</a:t>
            </a:fld>
            <a:endParaRPr lang="ru-RU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1E377-677B-4515-814F-A13159070AE9}" type="slidenum">
              <a:rPr lang="ru-RU"/>
              <a:pPr/>
              <a:t>23</a:t>
            </a:fld>
            <a:endParaRPr lang="ru-RU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FD237-77D5-48A0-96A8-DB463C969C91}" type="slidenum">
              <a:rPr lang="ru-RU"/>
              <a:pPr/>
              <a:t>24</a:t>
            </a:fld>
            <a:endParaRPr lang="ru-RU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6F7E3-C241-4463-9B58-264478C79F71}" type="slidenum">
              <a:rPr lang="ru-RU"/>
              <a:pPr/>
              <a:t>25</a:t>
            </a:fld>
            <a:endParaRPr lang="ru-RU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F41FE-8402-495E-99B1-C69A655CF65D}" type="slidenum">
              <a:rPr lang="ru-RU"/>
              <a:pPr/>
              <a:t>26</a:t>
            </a:fld>
            <a:endParaRPr lang="ru-RU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ED3D9-D36D-44C7-B306-273BEE5E0EB5}" type="slidenum">
              <a:rPr lang="ru-RU"/>
              <a:pPr/>
              <a:t>27</a:t>
            </a:fld>
            <a:endParaRPr lang="ru-RU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09AC1-2237-487A-9712-22A9EE8B1DEF}" type="slidenum">
              <a:rPr lang="ru-RU"/>
              <a:pPr/>
              <a:t>28</a:t>
            </a:fld>
            <a:endParaRPr lang="ru-RU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12456-3FB0-4454-9033-364DF36FCB24}" type="slidenum">
              <a:rPr lang="ru-RU"/>
              <a:pPr/>
              <a:t>29</a:t>
            </a:fld>
            <a:endParaRPr lang="ru-RU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4535A-877B-4EA9-846D-5609A0DBF43B}" type="slidenum">
              <a:rPr lang="ru-RU"/>
              <a:pPr/>
              <a:t>3</a:t>
            </a:fld>
            <a:endParaRPr lang="ru-RU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1A846-ACEC-4164-82F1-1B787615F2F2}" type="slidenum">
              <a:rPr lang="ru-RU"/>
              <a:pPr/>
              <a:t>30</a:t>
            </a:fld>
            <a:endParaRPr lang="ru-RU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C5EDD-8945-44E2-8C31-48536522FFC5}" type="slidenum">
              <a:rPr lang="ru-RU"/>
              <a:pPr/>
              <a:t>31</a:t>
            </a:fld>
            <a:endParaRPr lang="ru-RU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CCBFC-62AE-4278-A86D-5209E3EC939C}" type="slidenum">
              <a:rPr lang="ru-RU"/>
              <a:pPr/>
              <a:t>32</a:t>
            </a:fld>
            <a:endParaRPr lang="ru-RU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53B61-6EAA-4909-A6AE-AE92ACDCDED4}" type="slidenum">
              <a:rPr lang="ru-RU"/>
              <a:pPr/>
              <a:t>4</a:t>
            </a:fld>
            <a:endParaRPr lang="ru-RU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FAC3B-5E74-47B3-85FD-D8095C1CBD1D}" type="slidenum">
              <a:rPr lang="ru-RU"/>
              <a:pPr/>
              <a:t>5</a:t>
            </a:fld>
            <a:endParaRPr lang="ru-RU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28ED7-C4AE-4AB7-AF65-F7FAE3AB3332}" type="slidenum">
              <a:rPr lang="ru-RU"/>
              <a:pPr/>
              <a:t>6</a:t>
            </a:fld>
            <a:endParaRPr lang="ru-RU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55443-9683-430B-9029-090BECAF6E5F}" type="slidenum">
              <a:rPr lang="ru-RU"/>
              <a:pPr/>
              <a:t>7</a:t>
            </a:fld>
            <a:endParaRPr lang="ru-RU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B0503-A91F-49ED-8C41-85E0519A4C1A}" type="slidenum">
              <a:rPr lang="ru-RU"/>
              <a:pPr/>
              <a:t>8</a:t>
            </a:fld>
            <a:endParaRPr lang="ru-RU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897EF-8EBB-46F0-8F3C-2E4F9F81F0DF}" type="slidenum">
              <a:rPr lang="ru-RU"/>
              <a:pPr/>
              <a:t>9</a:t>
            </a:fld>
            <a:endParaRPr lang="ru-RU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C4AF-9543-462A-A9D4-6B71ECFFF9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D8172-E6A0-4094-9361-1EB9E851EE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96F6-5FBD-40DC-AD5B-2AFAFC7725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1213-E57E-4D28-A3B9-79C601BC0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7C969-BFB4-499E-89F0-5A7E257AC6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F5EBD-65AC-4D13-8CC9-C054879EA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98546-0A74-4132-B081-61E3536915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ECF66-E038-4D52-B7CC-1800672857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C106C-11F7-4759-BD9F-4A6472BE6F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F4D18-ECCB-4C4A-AB16-5C3EC70181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865B0-0A23-4BD6-B687-ADFC0FA8AA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88243E-207F-4AE9-8E14-7366E9AB35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1.jpeg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</a:t>
            </a: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4" name="Picture 4" descr="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7" name="Picture 7" descr="01SC0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692275" y="4797425"/>
            <a:ext cx="5616575" cy="977900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800000"/>
                </a:solidFill>
                <a:latin typeface="Bookman Old Style" pitchFamily="18" charset="0"/>
              </a:rPr>
              <a:t>I like hiking</a:t>
            </a:r>
            <a:endParaRPr lang="ru-RU" sz="5400" b="1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65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7" name="Picture 5" descr="SLE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2420938"/>
            <a:ext cx="5184775" cy="3451225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16238" y="765175"/>
            <a:ext cx="4392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Sleeping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80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5782" name="Picture 6" descr="AMERI1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60350"/>
            <a:ext cx="5113338" cy="5832475"/>
          </a:xfrm>
          <a:prstGeom prst="rect">
            <a:avLst/>
          </a:prstGeom>
          <a:noFill/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39750" y="981075"/>
            <a:ext cx="3384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Reading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</a:t>
            </a: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6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4518" name="Picture 6" descr="SHERO0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4813"/>
            <a:ext cx="5329238" cy="6099175"/>
          </a:xfrm>
          <a:prstGeom prst="rect">
            <a:avLst/>
          </a:prstGeom>
          <a:noFill/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508625" y="476250"/>
            <a:ext cx="43926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Collecting things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2469" name="Picture 5" descr="SUPER0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908050"/>
            <a:ext cx="5040313" cy="5041900"/>
          </a:xfrm>
          <a:prstGeom prst="rect">
            <a:avLst/>
          </a:prstGeom>
          <a:noFill/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11188" y="981075"/>
            <a:ext cx="3744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Gardening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349" name="Picture 5" descr="ARRIV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765175"/>
            <a:ext cx="7343775" cy="5256213"/>
          </a:xfrm>
          <a:prstGeom prst="rect">
            <a:avLst/>
          </a:prstGeom>
          <a:noFill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3850" y="836613"/>
            <a:ext cx="3960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Travelling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1796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395288" y="836613"/>
            <a:ext cx="3097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Knitting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1799" name="Picture 7" descr="SHERO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908050"/>
            <a:ext cx="3889375" cy="561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2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3733" name="Picture 5" descr="SHERO0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196975"/>
            <a:ext cx="4929187" cy="5013325"/>
          </a:xfrm>
          <a:prstGeom prst="rect">
            <a:avLst/>
          </a:prstGeom>
          <a:noFill/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95288" y="836613"/>
            <a:ext cx="30972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Playing games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4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85" name="Picture 5" descr="AMERI1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49275"/>
            <a:ext cx="4672012" cy="6140450"/>
          </a:xfrm>
          <a:prstGeom prst="rect">
            <a:avLst/>
          </a:prstGeom>
          <a:noFill/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859338" y="1052513"/>
            <a:ext cx="4033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Cooking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8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7830" name="Picture 6" descr="AMERI1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620713"/>
            <a:ext cx="3671887" cy="6026150"/>
          </a:xfrm>
          <a:prstGeom prst="rect">
            <a:avLst/>
          </a:prstGeom>
          <a:noFill/>
        </p:spPr>
      </p:pic>
      <p:pic>
        <p:nvPicPr>
          <p:cNvPr id="77831" name="Picture 7" descr="TOURS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1484313"/>
            <a:ext cx="3311525" cy="5373687"/>
          </a:xfrm>
          <a:prstGeom prst="rect">
            <a:avLst/>
          </a:prstGeom>
          <a:noFill/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987675" y="476250"/>
            <a:ext cx="3455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Shopping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6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9638" name="Picture 6" descr="MILKYW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76250"/>
            <a:ext cx="5576887" cy="5905500"/>
          </a:xfrm>
          <a:prstGeom prst="rect">
            <a:avLst/>
          </a:prstGeom>
          <a:noFill/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3960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Hiking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8" name="Picture 4" descr="Big 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979613" y="404813"/>
            <a:ext cx="5472112" cy="180022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800000"/>
                </a:solidFill>
                <a:latin typeface="Bookman Old Style" pitchFamily="18" charset="0"/>
              </a:rPr>
              <a:t>Наречия</a:t>
            </a:r>
            <a:r>
              <a:rPr lang="en-US" sz="5400" b="1">
                <a:solidFill>
                  <a:srgbClr val="800000"/>
                </a:solidFill>
                <a:latin typeface="Bookman Old Style" pitchFamily="18" charset="0"/>
              </a:rPr>
              <a:t> too </a:t>
            </a:r>
            <a:r>
              <a:rPr lang="ru-RU" sz="5400" b="1">
                <a:solidFill>
                  <a:srgbClr val="800000"/>
                </a:solidFill>
                <a:latin typeface="Bookman Old Style" pitchFamily="18" charset="0"/>
              </a:rPr>
              <a:t>и </a:t>
            </a:r>
            <a:r>
              <a:rPr lang="en-US" sz="5400" b="1">
                <a:solidFill>
                  <a:srgbClr val="800000"/>
                </a:solidFill>
                <a:latin typeface="Bookman Old Style" pitchFamily="18" charset="0"/>
              </a:rPr>
              <a:t>either</a:t>
            </a:r>
            <a:endParaRPr lang="ru-RU" sz="5400" b="1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4356100" y="2565400"/>
            <a:ext cx="720725" cy="2663825"/>
          </a:xfrm>
          <a:prstGeom prst="downArrow">
            <a:avLst>
              <a:gd name="adj1" fmla="val 50000"/>
              <a:gd name="adj2" fmla="val 92401"/>
            </a:avLst>
          </a:prstGeom>
          <a:solidFill>
            <a:schemeClr val="folHlink"/>
          </a:solidFill>
          <a:ln w="635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843213" y="5516563"/>
            <a:ext cx="3889375" cy="977900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800000"/>
                </a:solidFill>
                <a:latin typeface="Bookman Old Style" pitchFamily="18" charset="0"/>
              </a:rPr>
              <a:t>тоже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1" dur="indefinite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allAtOnce"/>
      <p:bldP spid="108547" grpId="1" build="p"/>
      <p:bldP spid="108549" grpId="0" animBg="1"/>
      <p:bldP spid="108551" grpId="0" animBg="1"/>
      <p:bldP spid="1085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15kkkk641</a:t>
            </a:r>
            <a:br>
              <a:rPr lang="en-US" sz="4000"/>
            </a:br>
            <a:endParaRPr lang="ru-RU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0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1" name="Picture 5" descr="SHERO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125538"/>
            <a:ext cx="5472113" cy="4191000"/>
          </a:xfrm>
          <a:prstGeom prst="rect">
            <a:avLst/>
          </a:prstGeom>
          <a:noFill/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95288" y="981075"/>
            <a:ext cx="3168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Eating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7" name="Picture 5" descr="TUNTV0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700213"/>
            <a:ext cx="3951287" cy="4260850"/>
          </a:xfrm>
          <a:prstGeom prst="rect">
            <a:avLst/>
          </a:prstGeom>
          <a:noFill/>
        </p:spPr>
      </p:pic>
      <p:pic>
        <p:nvPicPr>
          <p:cNvPr id="59398" name="Picture 6" descr="TUNTV0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484313"/>
            <a:ext cx="3559175" cy="4105275"/>
          </a:xfrm>
          <a:prstGeom prst="rect">
            <a:avLst/>
          </a:prstGeom>
          <a:noFill/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84213" y="765175"/>
            <a:ext cx="4751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547813" y="260350"/>
            <a:ext cx="66246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Playing musical instruments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4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5" name="Picture 5" descr="AMERI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125" y="549275"/>
            <a:ext cx="4968875" cy="4608513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116013" y="908050"/>
            <a:ext cx="3527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Fishing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4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65" name="Picture 5" descr="SUPER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268413"/>
            <a:ext cx="4743450" cy="4321175"/>
          </a:xfrm>
          <a:prstGeom prst="rect">
            <a:avLst/>
          </a:prstGeom>
          <a:noFill/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23850" y="836613"/>
            <a:ext cx="3095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Jogging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9" name="Picture 5" descr="SHERO0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20700"/>
            <a:ext cx="4672012" cy="6337300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87900" y="836613"/>
            <a:ext cx="3240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Sewing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MOVIE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765175"/>
            <a:ext cx="1944688" cy="2014538"/>
          </a:xfrm>
          <a:prstGeom prst="rect">
            <a:avLst/>
          </a:prstGeom>
          <a:noFill/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</a:t>
            </a: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8" name="Picture 4" descr="1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8069" name="Picture 5" descr="CRCTR1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3188" y="1196975"/>
            <a:ext cx="3960812" cy="5489575"/>
          </a:xfrm>
          <a:prstGeom prst="rect">
            <a:avLst/>
          </a:prstGeom>
          <a:noFill/>
        </p:spPr>
      </p:pic>
      <p:pic>
        <p:nvPicPr>
          <p:cNvPr id="88070" name="Picture 6" descr="CRCTR2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981075"/>
            <a:ext cx="3527425" cy="5876925"/>
          </a:xfrm>
          <a:prstGeom prst="rect">
            <a:avLst/>
          </a:prstGeom>
          <a:noFill/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051050" y="333375"/>
            <a:ext cx="5256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Acting in plays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</a:t>
            </a:r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20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6021" name="Picture 5" descr="AMERI1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713"/>
            <a:ext cx="4672013" cy="6016625"/>
          </a:xfrm>
          <a:prstGeom prst="rect">
            <a:avLst/>
          </a:prstGeom>
          <a:noFill/>
        </p:spPr>
      </p:pic>
      <p:pic>
        <p:nvPicPr>
          <p:cNvPr id="86022" name="Picture 6" descr="CRCTR0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5838" y="1989138"/>
            <a:ext cx="4348162" cy="4386262"/>
          </a:xfrm>
          <a:prstGeom prst="rect">
            <a:avLst/>
          </a:prstGeom>
          <a:noFill/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140200" y="476250"/>
            <a:ext cx="3960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Hunting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</a:t>
            </a: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2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3973" name="Picture 5" descr="TOURS0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484313"/>
            <a:ext cx="5360988" cy="4479925"/>
          </a:xfrm>
          <a:prstGeom prst="rect">
            <a:avLst/>
          </a:prstGeom>
          <a:noFill/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059113" y="476250"/>
            <a:ext cx="5472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Drawing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300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302" name="Picture 6" descr="DANC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981075"/>
            <a:ext cx="3455988" cy="5876925"/>
          </a:xfrm>
          <a:prstGeom prst="rect">
            <a:avLst/>
          </a:prstGeom>
          <a:noFill/>
        </p:spPr>
      </p:pic>
      <p:pic>
        <p:nvPicPr>
          <p:cNvPr id="55303" name="Picture 7" descr="DANCER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1125538"/>
            <a:ext cx="3168650" cy="5516562"/>
          </a:xfrm>
          <a:prstGeom prst="rect">
            <a:avLst/>
          </a:prstGeom>
          <a:noFill/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419475" y="404813"/>
            <a:ext cx="3311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Dancing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6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0118" name="Picture 6" descr="AMERI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1412875"/>
            <a:ext cx="4895850" cy="4767263"/>
          </a:xfrm>
          <a:prstGeom prst="rect">
            <a:avLst/>
          </a:prstGeom>
          <a:noFill/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195513" y="404813"/>
            <a:ext cx="5545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Walking a dog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500" name="Picture 4" descr="Big 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116013" y="188913"/>
            <a:ext cx="7343775" cy="2895600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Bookman Old Style" pitchFamily="18" charset="0"/>
              </a:rPr>
              <a:t>Наречие</a:t>
            </a:r>
            <a:r>
              <a:rPr lang="ru-RU" sz="2400" b="1">
                <a:solidFill>
                  <a:srgbClr val="6600CC"/>
                </a:solidFill>
                <a:latin typeface="Bookman Old Style" pitchFamily="18" charset="0"/>
              </a:rPr>
              <a:t> </a:t>
            </a:r>
            <a:r>
              <a:rPr lang="en-US" sz="2400" b="1">
                <a:solidFill>
                  <a:srgbClr val="6600CC"/>
                </a:solidFill>
                <a:latin typeface="Bookman Old Style" pitchFamily="18" charset="0"/>
              </a:rPr>
              <a:t>too</a:t>
            </a:r>
            <a:r>
              <a:rPr lang="en-US" sz="2400" b="1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lang="ru-RU" sz="2400" b="1">
                <a:solidFill>
                  <a:srgbClr val="800000"/>
                </a:solidFill>
                <a:latin typeface="Bookman Old Style" pitchFamily="18" charset="0"/>
              </a:rPr>
              <a:t>употребляется в утвердительных предложениях.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Например:</a:t>
            </a:r>
            <a:r>
              <a:rPr lang="ru-RU" sz="2000" b="1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Bookman Old Style" pitchFamily="18" charset="0"/>
              </a:rPr>
              <a:t>He likes ice cream.</a:t>
            </a:r>
            <a:r>
              <a:rPr lang="ru-RU" sz="2400" b="1">
                <a:solidFill>
                  <a:srgbClr val="6600CC"/>
                </a:solidFill>
                <a:latin typeface="Bookman Old Style" pitchFamily="18" charset="0"/>
              </a:rPr>
              <a:t> </a:t>
            </a:r>
            <a:r>
              <a:rPr lang="ru-RU" sz="2000" b="1">
                <a:solidFill>
                  <a:srgbClr val="000066"/>
                </a:solidFill>
              </a:rPr>
              <a:t>Он любит мороженое.</a:t>
            </a:r>
            <a:endParaRPr lang="ru-RU" sz="2000" b="1">
              <a:solidFill>
                <a:srgbClr val="6600CC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Bookman Old Style" pitchFamily="18" charset="0"/>
              </a:rPr>
              <a:t>She likes ice cream too.</a:t>
            </a:r>
            <a:r>
              <a:rPr lang="ru-RU" sz="2000" b="1">
                <a:solidFill>
                  <a:srgbClr val="000066"/>
                </a:solidFill>
              </a:rPr>
              <a:t>Она тоже любит мороженое.</a:t>
            </a:r>
            <a:r>
              <a:rPr lang="ru-RU" b="1">
                <a:solidFill>
                  <a:srgbClr val="000066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rgbClr val="6600CC"/>
              </a:solidFill>
              <a:latin typeface="Bookman Old Style" pitchFamily="18" charset="0"/>
            </a:endParaRPr>
          </a:p>
        </p:txBody>
      </p:sp>
      <p:pic>
        <p:nvPicPr>
          <p:cNvPr id="106502" name="Picture 6" descr="ICECR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005263"/>
            <a:ext cx="1441450" cy="2276475"/>
          </a:xfrm>
          <a:prstGeom prst="rect">
            <a:avLst/>
          </a:prstGeom>
          <a:noFill/>
        </p:spPr>
      </p:pic>
      <p:pic>
        <p:nvPicPr>
          <p:cNvPr id="106503" name="Picture 7" descr="CRCTR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492375"/>
            <a:ext cx="3024188" cy="4184650"/>
          </a:xfrm>
          <a:prstGeom prst="rect">
            <a:avLst/>
          </a:prstGeom>
          <a:noFill/>
        </p:spPr>
      </p:pic>
      <p:pic>
        <p:nvPicPr>
          <p:cNvPr id="106504" name="Picture 8" descr="CRCTR1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3357563"/>
            <a:ext cx="2584450" cy="321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65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65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2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4213" name="Picture 5" descr="SW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04813"/>
            <a:ext cx="4672013" cy="3733800"/>
          </a:xfrm>
          <a:prstGeom prst="rect">
            <a:avLst/>
          </a:prstGeom>
          <a:noFill/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716463" y="2492375"/>
            <a:ext cx="414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Swimming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60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6261" name="Picture 5" descr="HACKR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1844675"/>
            <a:ext cx="5545138" cy="4537075"/>
          </a:xfrm>
          <a:prstGeom prst="rect">
            <a:avLst/>
          </a:prstGeom>
          <a:noFill/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84213" y="404813"/>
            <a:ext cx="6985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Playing computer games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</a:t>
            </a: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6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9877" name="Picture 5" descr="TUNTV0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557338"/>
            <a:ext cx="3455988" cy="4616450"/>
          </a:xfrm>
          <a:prstGeom prst="rect">
            <a:avLst/>
          </a:prstGeom>
          <a:noFill/>
        </p:spPr>
      </p:pic>
      <p:pic>
        <p:nvPicPr>
          <p:cNvPr id="79878" name="Picture 6" descr="SINGER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341438"/>
            <a:ext cx="4672012" cy="4860925"/>
          </a:xfrm>
          <a:prstGeom prst="rect">
            <a:avLst/>
          </a:prstGeom>
          <a:noFill/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771775" y="404813"/>
            <a:ext cx="4608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Singing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6" name="Picture 4" descr="Big 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042988" y="333375"/>
            <a:ext cx="7129462" cy="26701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6600CC"/>
                </a:solidFill>
                <a:latin typeface="Bookman Old Style" pitchFamily="18" charset="0"/>
              </a:rPr>
              <a:t>Наречие </a:t>
            </a:r>
            <a:r>
              <a:rPr lang="en-US" sz="2400" b="1">
                <a:solidFill>
                  <a:srgbClr val="6600CC"/>
                </a:solidFill>
                <a:latin typeface="Bookman Old Style" pitchFamily="18" charset="0"/>
              </a:rPr>
              <a:t>either</a:t>
            </a:r>
            <a:r>
              <a:rPr lang="en-US" sz="2400" b="1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lang="ru-RU" sz="2400" b="1">
                <a:solidFill>
                  <a:srgbClr val="800000"/>
                </a:solidFill>
                <a:latin typeface="Bookman Old Style" pitchFamily="18" charset="0"/>
              </a:rPr>
              <a:t>употребляется в отрицательных предложениях.</a:t>
            </a:r>
          </a:p>
          <a:p>
            <a:pPr algn="ctr">
              <a:spcBef>
                <a:spcPct val="50000"/>
              </a:spcBef>
            </a:pPr>
            <a:r>
              <a:rPr lang="ru-RU"/>
              <a:t> </a:t>
            </a:r>
            <a:r>
              <a:rPr lang="ru-RU" sz="2000" b="1">
                <a:solidFill>
                  <a:srgbClr val="800000"/>
                </a:solidFill>
                <a:latin typeface="Bookman Old Style" pitchFamily="18" charset="0"/>
              </a:rPr>
              <a:t>Например:</a:t>
            </a:r>
            <a:r>
              <a:rPr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Bookman Old Style" pitchFamily="18" charset="0"/>
              </a:rPr>
              <a:t>I don’t like milk.</a:t>
            </a:r>
            <a:r>
              <a:rPr lang="en-US"/>
              <a:t> </a:t>
            </a:r>
            <a:r>
              <a:rPr lang="ru-RU" b="1">
                <a:solidFill>
                  <a:srgbClr val="000066"/>
                </a:solidFill>
              </a:rPr>
              <a:t>Я не люблю молоко.</a:t>
            </a:r>
            <a:r>
              <a:rPr lang="ru-RU" b="1">
                <a:solidFill>
                  <a:srgbClr val="000066"/>
                </a:solidFill>
                <a:latin typeface="Bookman Old Style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6600CC"/>
                </a:solidFill>
                <a:latin typeface="Bookman Old Style" pitchFamily="18" charset="0"/>
              </a:rPr>
              <a:t>He doesn’t like milk either.</a:t>
            </a:r>
            <a:r>
              <a:rPr lang="en-US" b="1">
                <a:latin typeface="Bookman Old Style" pitchFamily="18" charset="0"/>
              </a:rPr>
              <a:t> </a:t>
            </a:r>
            <a:r>
              <a:rPr lang="ru-RU" b="1">
                <a:solidFill>
                  <a:srgbClr val="000066"/>
                </a:solidFill>
              </a:rPr>
              <a:t>Он тоже не любит молоко.</a:t>
            </a:r>
          </a:p>
          <a:p>
            <a:pPr algn="ctr">
              <a:spcBef>
                <a:spcPct val="50000"/>
              </a:spcBef>
            </a:pPr>
            <a:endParaRPr lang="ru-RU" b="1"/>
          </a:p>
        </p:txBody>
      </p:sp>
      <p:pic>
        <p:nvPicPr>
          <p:cNvPr id="110601" name="Picture 9" descr="MILKC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789363"/>
            <a:ext cx="2016125" cy="2159000"/>
          </a:xfrm>
          <a:prstGeom prst="rect">
            <a:avLst/>
          </a:prstGeom>
          <a:noFill/>
        </p:spPr>
      </p:pic>
      <p:pic>
        <p:nvPicPr>
          <p:cNvPr id="110602" name="Picture 10" descr="CRCTR1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284538"/>
            <a:ext cx="2376487" cy="3455987"/>
          </a:xfrm>
          <a:prstGeom prst="rect">
            <a:avLst/>
          </a:prstGeom>
          <a:noFill/>
        </p:spPr>
      </p:pic>
      <p:pic>
        <p:nvPicPr>
          <p:cNvPr id="110603" name="Picture 11" descr="CRCTR1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357563"/>
            <a:ext cx="2160587" cy="350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06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0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6675" name="Picture 3" descr="Big 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971550" y="981075"/>
            <a:ext cx="7129463" cy="3748088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Bookman Old Style" pitchFamily="18" charset="0"/>
              </a:rPr>
              <a:t>Look at the pictures and make up sentences  with too or either.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latin typeface="Bookman Old Style" pitchFamily="18" charset="0"/>
              </a:rPr>
              <a:t>Model</a:t>
            </a:r>
            <a:r>
              <a:rPr lang="ru-RU" sz="2400" b="1">
                <a:solidFill>
                  <a:srgbClr val="800000"/>
                </a:solidFill>
                <a:latin typeface="Bookman Old Style" pitchFamily="18" charset="0"/>
              </a:rPr>
              <a:t>:</a:t>
            </a:r>
            <a:endParaRPr lang="en-US" sz="2400" b="1">
              <a:solidFill>
                <a:srgbClr val="80000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Bookman Old Style" pitchFamily="18" charset="0"/>
              </a:rPr>
              <a:t> </a:t>
            </a:r>
            <a:r>
              <a:rPr lang="en-US" sz="2400" b="1">
                <a:solidFill>
                  <a:srgbClr val="000066"/>
                </a:solidFill>
                <a:latin typeface="Bookman Old Style" pitchFamily="18" charset="0"/>
              </a:rPr>
              <a:t>He likes watching TV.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Bookman Old Style" pitchFamily="18" charset="0"/>
              </a:rPr>
              <a:t>I like watching TV too.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Bookman Old Style" pitchFamily="18" charset="0"/>
              </a:rPr>
              <a:t>She doesn’t like fishing.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Bookman Old Style" pitchFamily="18" charset="0"/>
              </a:rPr>
              <a:t>I don’t like fishing either.</a:t>
            </a:r>
            <a:endParaRPr lang="ru-RU" sz="2400" b="1">
              <a:solidFill>
                <a:srgbClr val="6600CC"/>
              </a:solidFill>
              <a:latin typeface="Bookman Old Style" pitchFamily="18" charset="0"/>
            </a:endParaRPr>
          </a:p>
        </p:txBody>
      </p:sp>
      <p:pic>
        <p:nvPicPr>
          <p:cNvPr id="156677" name="Picture 5" descr="CRCTR2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6463" y="3860800"/>
            <a:ext cx="3157537" cy="2711450"/>
          </a:xfrm>
          <a:prstGeom prst="rect">
            <a:avLst/>
          </a:prstGeom>
          <a:noFill/>
        </p:spPr>
      </p:pic>
      <p:pic>
        <p:nvPicPr>
          <p:cNvPr id="156678" name="Picture 6" descr="CRCTR2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852738"/>
            <a:ext cx="2520950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66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4" name="Picture 4" descr="Big 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187450" y="981075"/>
            <a:ext cx="6769100" cy="1984375"/>
          </a:xfrm>
          <a:prstGeom prst="rect">
            <a:avLst/>
          </a:prstGeom>
          <a:solidFill>
            <a:schemeClr val="folHlink"/>
          </a:solidFill>
          <a:ln w="635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6600CC"/>
                </a:solidFill>
                <a:latin typeface="Bookman Old Style" pitchFamily="18" charset="0"/>
              </a:rPr>
              <a:t>The list of pastimes</a:t>
            </a:r>
            <a:endParaRPr lang="ru-RU" sz="6000" b="1">
              <a:solidFill>
                <a:srgbClr val="6600CC"/>
              </a:solidFill>
              <a:latin typeface="Bookman Old Style" pitchFamily="18" charset="0"/>
            </a:endParaRPr>
          </a:p>
        </p:txBody>
      </p:sp>
      <p:pic>
        <p:nvPicPr>
          <p:cNvPr id="112652" name="Picture 12" descr="PROFE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989138"/>
            <a:ext cx="3128963" cy="4598987"/>
          </a:xfrm>
          <a:prstGeom prst="rect">
            <a:avLst/>
          </a:prstGeom>
          <a:noFill/>
        </p:spPr>
      </p:pic>
      <p:pic>
        <p:nvPicPr>
          <p:cNvPr id="112653" name="Picture 13" descr="AW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357563"/>
            <a:ext cx="4672012" cy="298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</a:t>
            </a: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1380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1381" name="Picture 5" descr="AMERI1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692150"/>
            <a:ext cx="5175250" cy="6534150"/>
          </a:xfrm>
          <a:prstGeom prst="rect">
            <a:avLst/>
          </a:prstGeom>
          <a:noFill/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23850" y="836613"/>
            <a:ext cx="4824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Horse riding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ll</a:t>
            </a: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4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25" name="Picture 5" descr="RUNS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773238"/>
            <a:ext cx="5256212" cy="4060825"/>
          </a:xfrm>
          <a:prstGeom prst="rect">
            <a:avLst/>
          </a:prstGeom>
          <a:noFill/>
        </p:spPr>
      </p:pic>
      <p:pic>
        <p:nvPicPr>
          <p:cNvPr id="81926" name="Picture 6" descr="SUPER0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1268413"/>
            <a:ext cx="3024187" cy="5251450"/>
          </a:xfrm>
          <a:prstGeom prst="rect">
            <a:avLst/>
          </a:prstGeom>
          <a:noFill/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195513" y="549275"/>
            <a:ext cx="5184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Doing sports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2" name="Picture 4" descr="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3" name="Picture 5" descr="HACKR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412875"/>
            <a:ext cx="5976937" cy="5105400"/>
          </a:xfrm>
          <a:prstGeom prst="rect">
            <a:avLst/>
          </a:prstGeom>
          <a:noFill/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627313" y="549275"/>
            <a:ext cx="4897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Watching TV</a:t>
            </a:r>
            <a:endParaRPr lang="ru-RU" sz="540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191</Words>
  <Application>Microsoft Office PowerPoint</Application>
  <PresentationFormat>Экран (4:3)</PresentationFormat>
  <Paragraphs>86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Bookman Old Style</vt:lpstr>
      <vt:lpstr>Оформление по умолчанию</vt:lpstr>
      <vt:lpstr>ll</vt:lpstr>
      <vt:lpstr>Слайд 2</vt:lpstr>
      <vt:lpstr>Слайд 3</vt:lpstr>
      <vt:lpstr>Слайд 4</vt:lpstr>
      <vt:lpstr>Слайд 5</vt:lpstr>
      <vt:lpstr>Слайд 6</vt:lpstr>
      <vt:lpstr>ll</vt:lpstr>
      <vt:lpstr>ll</vt:lpstr>
      <vt:lpstr>Слайд 9</vt:lpstr>
      <vt:lpstr>Слайд 10</vt:lpstr>
      <vt:lpstr>Слайд 11</vt:lpstr>
      <vt:lpstr>ll</vt:lpstr>
      <vt:lpstr>Слайд 13</vt:lpstr>
      <vt:lpstr>Слайд 14</vt:lpstr>
      <vt:lpstr>Слайд 15</vt:lpstr>
      <vt:lpstr>Слайд 16</vt:lpstr>
      <vt:lpstr>Слайд 17</vt:lpstr>
      <vt:lpstr>ll</vt:lpstr>
      <vt:lpstr>Слайд 19</vt:lpstr>
      <vt:lpstr>15kkkk641 </vt:lpstr>
      <vt:lpstr>Слайд 21</vt:lpstr>
      <vt:lpstr>Слайд 22</vt:lpstr>
      <vt:lpstr>Слайд 23</vt:lpstr>
      <vt:lpstr>Слайд 24</vt:lpstr>
      <vt:lpstr>ll</vt:lpstr>
      <vt:lpstr>ll</vt:lpstr>
      <vt:lpstr>ll</vt:lpstr>
      <vt:lpstr>Слайд 28</vt:lpstr>
      <vt:lpstr>Слайд 29</vt:lpstr>
      <vt:lpstr>Слайд 30</vt:lpstr>
      <vt:lpstr>Слайд 31</vt:lpstr>
      <vt:lpstr>ll</vt:lpstr>
    </vt:vector>
  </TitlesOfParts>
  <Company>Uchiha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Юлька</cp:lastModifiedBy>
  <cp:revision>9</cp:revision>
  <dcterms:created xsi:type="dcterms:W3CDTF">2008-08-13T14:52:36Z</dcterms:created>
  <dcterms:modified xsi:type="dcterms:W3CDTF">2012-02-07T13:30:18Z</dcterms:modified>
</cp:coreProperties>
</file>