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61"/>
  </p:notesMasterIdLst>
  <p:handoutMasterIdLst>
    <p:handoutMasterId r:id="rId62"/>
  </p:handoutMasterIdLst>
  <p:sldIdLst>
    <p:sldId id="335" r:id="rId2"/>
    <p:sldId id="264" r:id="rId3"/>
    <p:sldId id="257" r:id="rId4"/>
    <p:sldId id="304" r:id="rId5"/>
    <p:sldId id="285" r:id="rId6"/>
    <p:sldId id="265" r:id="rId7"/>
    <p:sldId id="267" r:id="rId8"/>
    <p:sldId id="268" r:id="rId9"/>
    <p:sldId id="269" r:id="rId10"/>
    <p:sldId id="271" r:id="rId11"/>
    <p:sldId id="270" r:id="rId12"/>
    <p:sldId id="272" r:id="rId13"/>
    <p:sldId id="274" r:id="rId14"/>
    <p:sldId id="275" r:id="rId15"/>
    <p:sldId id="280" r:id="rId16"/>
    <p:sldId id="276" r:id="rId17"/>
    <p:sldId id="305" r:id="rId18"/>
    <p:sldId id="277" r:id="rId19"/>
    <p:sldId id="306" r:id="rId20"/>
    <p:sldId id="307" r:id="rId21"/>
    <p:sldId id="286" r:id="rId22"/>
    <p:sldId id="287" r:id="rId23"/>
    <p:sldId id="288" r:id="rId24"/>
    <p:sldId id="290" r:id="rId25"/>
    <p:sldId id="291" r:id="rId26"/>
    <p:sldId id="292" r:id="rId27"/>
    <p:sldId id="289" r:id="rId28"/>
    <p:sldId id="293" r:id="rId29"/>
    <p:sldId id="336" r:id="rId30"/>
    <p:sldId id="294" r:id="rId31"/>
    <p:sldId id="295" r:id="rId32"/>
    <p:sldId id="296" r:id="rId33"/>
    <p:sldId id="297" r:id="rId34"/>
    <p:sldId id="298" r:id="rId35"/>
    <p:sldId id="282" r:id="rId36"/>
    <p:sldId id="283" r:id="rId37"/>
    <p:sldId id="299" r:id="rId38"/>
    <p:sldId id="331" r:id="rId39"/>
    <p:sldId id="332" r:id="rId40"/>
    <p:sldId id="329" r:id="rId41"/>
    <p:sldId id="300" r:id="rId42"/>
    <p:sldId id="302" r:id="rId43"/>
    <p:sldId id="308" r:id="rId44"/>
    <p:sldId id="303" r:id="rId45"/>
    <p:sldId id="314" r:id="rId46"/>
    <p:sldId id="310" r:id="rId47"/>
    <p:sldId id="316" r:id="rId48"/>
    <p:sldId id="317" r:id="rId49"/>
    <p:sldId id="315" r:id="rId50"/>
    <p:sldId id="318" r:id="rId51"/>
    <p:sldId id="309" r:id="rId52"/>
    <p:sldId id="325" r:id="rId53"/>
    <p:sldId id="321" r:id="rId54"/>
    <p:sldId id="312" r:id="rId55"/>
    <p:sldId id="313" r:id="rId56"/>
    <p:sldId id="319" r:id="rId57"/>
    <p:sldId id="320" r:id="rId58"/>
    <p:sldId id="322" r:id="rId59"/>
    <p:sldId id="328" r:id="rId60"/>
  </p:sldIdLst>
  <p:sldSz cx="9144000" cy="6858000" type="screen4x3"/>
  <p:notesSz cx="6858000" cy="9144000"/>
  <p:custDataLst>
    <p:tags r:id="rId63"/>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993300"/>
    <a:srgbClr val="000000"/>
    <a:srgbClr val="003300"/>
    <a:srgbClr val="A50021"/>
    <a:srgbClr val="660033"/>
    <a:srgbClr val="333300"/>
    <a:srgbClr val="000066"/>
    <a:srgbClr val="66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887" autoAdjust="0"/>
    <p:restoredTop sz="86014" autoAdjust="0"/>
  </p:normalViewPr>
  <p:slideViewPr>
    <p:cSldViewPr>
      <p:cViewPr>
        <p:scale>
          <a:sx n="66" d="100"/>
          <a:sy n="66" d="100"/>
        </p:scale>
        <p:origin x="-1278" y="-10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ru-RU"/>
          </a:p>
        </p:txBody>
      </p:sp>
      <p:sp>
        <p:nvSpPr>
          <p:cNvPr id="389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ru-RU"/>
          </a:p>
        </p:txBody>
      </p:sp>
      <p:sp>
        <p:nvSpPr>
          <p:cNvPr id="389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ru-RU"/>
          </a:p>
        </p:txBody>
      </p:sp>
      <p:sp>
        <p:nvSpPr>
          <p:cNvPr id="389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B1CE8E8-911B-46B5-AF0C-20C088AD4466}"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a:lvl1pPr>
          </a:lstStyle>
          <a:p>
            <a:pPr>
              <a:defRPr/>
            </a:pPr>
            <a:endParaRPr lang="ru-RU"/>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a:lvl1pPr>
          </a:lstStyle>
          <a:p>
            <a:pPr>
              <a:defRPr/>
            </a:pPr>
            <a:endParaRPr lang="ru-RU"/>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pPr>
              <a:defRPr/>
            </a:pPr>
            <a:fld id="{8EDA4084-7598-4EA2-99EB-ED0141AD74C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7579ABF-EF81-4B14-B907-ADEB9EA5B74A}" type="slidenum">
              <a:rPr lang="ru-RU" smtClean="0"/>
              <a:pPr/>
              <a:t>2</a:t>
            </a:fld>
            <a:endParaRPr lang="ru-RU" smtClean="0"/>
          </a:p>
        </p:txBody>
      </p:sp>
      <p:sp>
        <p:nvSpPr>
          <p:cNvPr id="64515" name="Rectangle 1026"/>
          <p:cNvSpPr>
            <a:spLocks noGrp="1" noRot="1" noChangeAspect="1" noChangeArrowheads="1" noTextEdit="1"/>
          </p:cNvSpPr>
          <p:nvPr>
            <p:ph type="sldImg"/>
          </p:nvPr>
        </p:nvSpPr>
        <p:spPr>
          <a:ln/>
        </p:spPr>
      </p:sp>
      <p:sp>
        <p:nvSpPr>
          <p:cNvPr id="64516" name="Rectangle 1027"/>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926BB8C-198D-4D9E-8C96-27E4A013D3BE}" type="slidenum">
              <a:rPr lang="ru-RU" smtClean="0"/>
              <a:pPr/>
              <a:t>3</a:t>
            </a:fld>
            <a:endParaRPr lang="ru-RU"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052"/>
          <p:cNvGrpSpPr>
            <a:grpSpLocks/>
          </p:cNvGrpSpPr>
          <p:nvPr/>
        </p:nvGrpSpPr>
        <p:grpSpPr bwMode="auto">
          <a:xfrm>
            <a:off x="177800" y="230188"/>
            <a:ext cx="203200" cy="6503987"/>
            <a:chOff x="112" y="145"/>
            <a:chExt cx="128" cy="4097"/>
          </a:xfrm>
        </p:grpSpPr>
        <p:sp>
          <p:nvSpPr>
            <p:cNvPr id="5" name="Rectangle 205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ru-RU"/>
            </a:p>
          </p:txBody>
        </p:sp>
        <p:sp>
          <p:nvSpPr>
            <p:cNvPr id="6" name="Rectangle 205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eaLnBrk="1" hangingPunct="1">
                <a:defRPr/>
              </a:pPr>
              <a:endParaRPr lang="ru-RU" sz="2400"/>
            </a:p>
          </p:txBody>
        </p:sp>
      </p:grpSp>
      <p:grpSp>
        <p:nvGrpSpPr>
          <p:cNvPr id="7" name="Group 2055"/>
          <p:cNvGrpSpPr>
            <a:grpSpLocks/>
          </p:cNvGrpSpPr>
          <p:nvPr/>
        </p:nvGrpSpPr>
        <p:grpSpPr bwMode="auto">
          <a:xfrm>
            <a:off x="8793163" y="220663"/>
            <a:ext cx="198437" cy="6408737"/>
            <a:chOff x="5539" y="139"/>
            <a:chExt cx="125" cy="4037"/>
          </a:xfrm>
        </p:grpSpPr>
        <p:sp>
          <p:nvSpPr>
            <p:cNvPr id="8" name="Rectangle 205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defRPr/>
              </a:pPr>
              <a:endParaRPr lang="ru-RU"/>
            </a:p>
          </p:txBody>
        </p:sp>
        <p:sp>
          <p:nvSpPr>
            <p:cNvPr id="9" name="Rectangle 205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ru-RU"/>
            </a:p>
          </p:txBody>
        </p:sp>
      </p:grpSp>
      <p:grpSp>
        <p:nvGrpSpPr>
          <p:cNvPr id="10" name="Group 2058"/>
          <p:cNvGrpSpPr>
            <a:grpSpLocks/>
          </p:cNvGrpSpPr>
          <p:nvPr/>
        </p:nvGrpSpPr>
        <p:grpSpPr bwMode="auto">
          <a:xfrm>
            <a:off x="412750" y="6477000"/>
            <a:ext cx="8686800" cy="228600"/>
            <a:chOff x="260" y="4080"/>
            <a:chExt cx="5472" cy="144"/>
          </a:xfrm>
        </p:grpSpPr>
        <p:sp>
          <p:nvSpPr>
            <p:cNvPr id="11" name="Rectangle 205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a:defRPr/>
              </a:pPr>
              <a:endParaRPr lang="ru-RU"/>
            </a:p>
          </p:txBody>
        </p:sp>
        <p:sp>
          <p:nvSpPr>
            <p:cNvPr id="12" name="Rectangle 206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defRPr/>
              </a:pPr>
              <a:endParaRPr lang="ru-RU"/>
            </a:p>
          </p:txBody>
        </p:sp>
      </p:grpSp>
      <p:grpSp>
        <p:nvGrpSpPr>
          <p:cNvPr id="13" name="Group 2061"/>
          <p:cNvGrpSpPr>
            <a:grpSpLocks/>
          </p:cNvGrpSpPr>
          <p:nvPr/>
        </p:nvGrpSpPr>
        <p:grpSpPr bwMode="auto">
          <a:xfrm>
            <a:off x="76200" y="176213"/>
            <a:ext cx="8745538" cy="161925"/>
            <a:chOff x="48" y="111"/>
            <a:chExt cx="5509" cy="102"/>
          </a:xfrm>
        </p:grpSpPr>
        <p:sp>
          <p:nvSpPr>
            <p:cNvPr id="14" name="Rectangle 206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ru-RU"/>
            </a:p>
          </p:txBody>
        </p:sp>
        <p:sp>
          <p:nvSpPr>
            <p:cNvPr id="15" name="Rectangle 206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ru-RU"/>
            </a:p>
          </p:txBody>
        </p:sp>
      </p:grpSp>
      <p:sp>
        <p:nvSpPr>
          <p:cNvPr id="37890" name="Rectangle 2050"/>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ru-RU" smtClean="0"/>
              <a:t>Образец заголовка</a:t>
            </a:r>
            <a:endParaRPr lang="ru-RU"/>
          </a:p>
        </p:txBody>
      </p:sp>
      <p:sp>
        <p:nvSpPr>
          <p:cNvPr id="37891" name="Rectangle 2051"/>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ru-RU" smtClean="0"/>
              <a:t>Образец подзаголовка</a:t>
            </a:r>
            <a:endParaRPr lang="ru-RU"/>
          </a:p>
        </p:txBody>
      </p:sp>
      <p:sp>
        <p:nvSpPr>
          <p:cNvPr id="16" name="Rectangle 2064"/>
          <p:cNvSpPr>
            <a:spLocks noGrp="1" noChangeArrowheads="1"/>
          </p:cNvSpPr>
          <p:nvPr>
            <p:ph type="dt" sz="half" idx="10"/>
          </p:nvPr>
        </p:nvSpPr>
        <p:spPr/>
        <p:txBody>
          <a:bodyPr/>
          <a:lstStyle>
            <a:lvl1pPr>
              <a:defRPr/>
            </a:lvl1pPr>
          </a:lstStyle>
          <a:p>
            <a:pPr>
              <a:defRPr/>
            </a:pPr>
            <a:endParaRPr lang="ru-RU"/>
          </a:p>
        </p:txBody>
      </p:sp>
      <p:sp>
        <p:nvSpPr>
          <p:cNvPr id="17" name="Rectangle 2065"/>
          <p:cNvSpPr>
            <a:spLocks noGrp="1" noChangeArrowheads="1"/>
          </p:cNvSpPr>
          <p:nvPr>
            <p:ph type="ftr" sz="quarter" idx="11"/>
          </p:nvPr>
        </p:nvSpPr>
        <p:spPr/>
        <p:txBody>
          <a:bodyPr/>
          <a:lstStyle>
            <a:lvl1pPr>
              <a:defRPr/>
            </a:lvl1pPr>
          </a:lstStyle>
          <a:p>
            <a:pPr>
              <a:defRPr/>
            </a:pPr>
            <a:endParaRPr lang="ru-RU"/>
          </a:p>
        </p:txBody>
      </p:sp>
      <p:sp>
        <p:nvSpPr>
          <p:cNvPr id="18" name="Rectangle 2066"/>
          <p:cNvSpPr>
            <a:spLocks noGrp="1" noChangeArrowheads="1"/>
          </p:cNvSpPr>
          <p:nvPr>
            <p:ph type="sldNum" sz="quarter" idx="12"/>
          </p:nvPr>
        </p:nvSpPr>
        <p:spPr/>
        <p:txBody>
          <a:bodyPr/>
          <a:lstStyle>
            <a:lvl1pPr>
              <a:defRPr/>
            </a:lvl1pPr>
          </a:lstStyle>
          <a:p>
            <a:pPr>
              <a:defRPr/>
            </a:pPr>
            <a:fld id="{56B6F0ED-A6D1-4984-BB6C-EE8235A81F4D}" type="slidenum">
              <a:rPr lang="ru-RU"/>
              <a:pPr>
                <a:defRPr/>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28"/>
          <p:cNvSpPr>
            <a:spLocks noGrp="1" noChangeArrowheads="1"/>
          </p:cNvSpPr>
          <p:nvPr>
            <p:ph type="dt" sz="half" idx="10"/>
          </p:nvPr>
        </p:nvSpPr>
        <p:spPr>
          <a:ln/>
        </p:spPr>
        <p:txBody>
          <a:bodyPr/>
          <a:lstStyle>
            <a:lvl1pPr>
              <a:defRPr/>
            </a:lvl1pPr>
          </a:lstStyle>
          <a:p>
            <a:pPr>
              <a:defRPr/>
            </a:pPr>
            <a:endParaRPr lang="ru-RU"/>
          </a:p>
        </p:txBody>
      </p:sp>
      <p:sp>
        <p:nvSpPr>
          <p:cNvPr id="5" name="Rectangle 1029"/>
          <p:cNvSpPr>
            <a:spLocks noGrp="1" noChangeArrowheads="1"/>
          </p:cNvSpPr>
          <p:nvPr>
            <p:ph type="ftr" sz="quarter" idx="11"/>
          </p:nvPr>
        </p:nvSpPr>
        <p:spPr>
          <a:ln/>
        </p:spPr>
        <p:txBody>
          <a:bodyPr/>
          <a:lstStyle>
            <a:lvl1pPr>
              <a:defRPr/>
            </a:lvl1pPr>
          </a:lstStyle>
          <a:p>
            <a:pPr>
              <a:defRPr/>
            </a:pPr>
            <a:endParaRPr lang="ru-RU"/>
          </a:p>
        </p:txBody>
      </p:sp>
      <p:sp>
        <p:nvSpPr>
          <p:cNvPr id="6" name="Rectangle 1030"/>
          <p:cNvSpPr>
            <a:spLocks noGrp="1" noChangeArrowheads="1"/>
          </p:cNvSpPr>
          <p:nvPr>
            <p:ph type="sldNum" sz="quarter" idx="12"/>
          </p:nvPr>
        </p:nvSpPr>
        <p:spPr>
          <a:ln/>
        </p:spPr>
        <p:txBody>
          <a:bodyPr/>
          <a:lstStyle>
            <a:lvl1pPr>
              <a:defRPr/>
            </a:lvl1pPr>
          </a:lstStyle>
          <a:p>
            <a:pPr>
              <a:defRPr/>
            </a:pPr>
            <a:fld id="{D5A08F2D-8BE5-40FD-83EA-9E80D12010B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38900" y="381000"/>
            <a:ext cx="2019300" cy="5562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81000" y="381000"/>
            <a:ext cx="5905500" cy="5562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28"/>
          <p:cNvSpPr>
            <a:spLocks noGrp="1" noChangeArrowheads="1"/>
          </p:cNvSpPr>
          <p:nvPr>
            <p:ph type="dt" sz="half" idx="10"/>
          </p:nvPr>
        </p:nvSpPr>
        <p:spPr>
          <a:ln/>
        </p:spPr>
        <p:txBody>
          <a:bodyPr/>
          <a:lstStyle>
            <a:lvl1pPr>
              <a:defRPr/>
            </a:lvl1pPr>
          </a:lstStyle>
          <a:p>
            <a:pPr>
              <a:defRPr/>
            </a:pPr>
            <a:endParaRPr lang="ru-RU"/>
          </a:p>
        </p:txBody>
      </p:sp>
      <p:sp>
        <p:nvSpPr>
          <p:cNvPr id="5" name="Rectangle 1029"/>
          <p:cNvSpPr>
            <a:spLocks noGrp="1" noChangeArrowheads="1"/>
          </p:cNvSpPr>
          <p:nvPr>
            <p:ph type="ftr" sz="quarter" idx="11"/>
          </p:nvPr>
        </p:nvSpPr>
        <p:spPr>
          <a:ln/>
        </p:spPr>
        <p:txBody>
          <a:bodyPr/>
          <a:lstStyle>
            <a:lvl1pPr>
              <a:defRPr/>
            </a:lvl1pPr>
          </a:lstStyle>
          <a:p>
            <a:pPr>
              <a:defRPr/>
            </a:pPr>
            <a:endParaRPr lang="ru-RU"/>
          </a:p>
        </p:txBody>
      </p:sp>
      <p:sp>
        <p:nvSpPr>
          <p:cNvPr id="6" name="Rectangle 1030"/>
          <p:cNvSpPr>
            <a:spLocks noGrp="1" noChangeArrowheads="1"/>
          </p:cNvSpPr>
          <p:nvPr>
            <p:ph type="sldNum" sz="quarter" idx="12"/>
          </p:nvPr>
        </p:nvSpPr>
        <p:spPr>
          <a:ln/>
        </p:spPr>
        <p:txBody>
          <a:bodyPr/>
          <a:lstStyle>
            <a:lvl1pPr>
              <a:defRPr/>
            </a:lvl1pPr>
          </a:lstStyle>
          <a:p>
            <a:pPr>
              <a:defRPr/>
            </a:pPr>
            <a:fld id="{8E82AE2B-491E-4D67-8EE4-14D34BF037B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381000" y="381000"/>
            <a:ext cx="8077200" cy="5562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1028"/>
          <p:cNvSpPr>
            <a:spLocks noGrp="1" noChangeArrowheads="1"/>
          </p:cNvSpPr>
          <p:nvPr>
            <p:ph type="dt" sz="half" idx="10"/>
          </p:nvPr>
        </p:nvSpPr>
        <p:spPr>
          <a:ln/>
        </p:spPr>
        <p:txBody>
          <a:bodyPr/>
          <a:lstStyle>
            <a:lvl1pPr>
              <a:defRPr/>
            </a:lvl1pPr>
          </a:lstStyle>
          <a:p>
            <a:pPr>
              <a:defRPr/>
            </a:pPr>
            <a:endParaRPr lang="ru-RU"/>
          </a:p>
        </p:txBody>
      </p:sp>
      <p:sp>
        <p:nvSpPr>
          <p:cNvPr id="4" name="Rectangle 1029"/>
          <p:cNvSpPr>
            <a:spLocks noGrp="1" noChangeArrowheads="1"/>
          </p:cNvSpPr>
          <p:nvPr>
            <p:ph type="ftr" sz="quarter" idx="11"/>
          </p:nvPr>
        </p:nvSpPr>
        <p:spPr>
          <a:ln/>
        </p:spPr>
        <p:txBody>
          <a:bodyPr/>
          <a:lstStyle>
            <a:lvl1pPr>
              <a:defRPr/>
            </a:lvl1pPr>
          </a:lstStyle>
          <a:p>
            <a:pPr>
              <a:defRPr/>
            </a:pPr>
            <a:endParaRPr lang="ru-RU"/>
          </a:p>
        </p:txBody>
      </p:sp>
      <p:sp>
        <p:nvSpPr>
          <p:cNvPr id="5" name="Rectangle 1030"/>
          <p:cNvSpPr>
            <a:spLocks noGrp="1" noChangeArrowheads="1"/>
          </p:cNvSpPr>
          <p:nvPr>
            <p:ph type="sldNum" sz="quarter" idx="12"/>
          </p:nvPr>
        </p:nvSpPr>
        <p:spPr>
          <a:ln/>
        </p:spPr>
        <p:txBody>
          <a:bodyPr/>
          <a:lstStyle>
            <a:lvl1pPr>
              <a:defRPr/>
            </a:lvl1pPr>
          </a:lstStyle>
          <a:p>
            <a:pPr>
              <a:defRPr/>
            </a:pPr>
            <a:fld id="{C1DAC83D-414C-40DB-9FEB-51923E273ED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28"/>
          <p:cNvSpPr>
            <a:spLocks noGrp="1" noChangeArrowheads="1"/>
          </p:cNvSpPr>
          <p:nvPr>
            <p:ph type="dt" sz="half" idx="10"/>
          </p:nvPr>
        </p:nvSpPr>
        <p:spPr>
          <a:ln/>
        </p:spPr>
        <p:txBody>
          <a:bodyPr/>
          <a:lstStyle>
            <a:lvl1pPr>
              <a:defRPr/>
            </a:lvl1pPr>
          </a:lstStyle>
          <a:p>
            <a:pPr>
              <a:defRPr/>
            </a:pPr>
            <a:endParaRPr lang="ru-RU"/>
          </a:p>
        </p:txBody>
      </p:sp>
      <p:sp>
        <p:nvSpPr>
          <p:cNvPr id="5" name="Rectangle 1029"/>
          <p:cNvSpPr>
            <a:spLocks noGrp="1" noChangeArrowheads="1"/>
          </p:cNvSpPr>
          <p:nvPr>
            <p:ph type="ftr" sz="quarter" idx="11"/>
          </p:nvPr>
        </p:nvSpPr>
        <p:spPr>
          <a:ln/>
        </p:spPr>
        <p:txBody>
          <a:bodyPr/>
          <a:lstStyle>
            <a:lvl1pPr>
              <a:defRPr/>
            </a:lvl1pPr>
          </a:lstStyle>
          <a:p>
            <a:pPr>
              <a:defRPr/>
            </a:pPr>
            <a:endParaRPr lang="ru-RU"/>
          </a:p>
        </p:txBody>
      </p:sp>
      <p:sp>
        <p:nvSpPr>
          <p:cNvPr id="6" name="Rectangle 1030"/>
          <p:cNvSpPr>
            <a:spLocks noGrp="1" noChangeArrowheads="1"/>
          </p:cNvSpPr>
          <p:nvPr>
            <p:ph type="sldNum" sz="quarter" idx="12"/>
          </p:nvPr>
        </p:nvSpPr>
        <p:spPr>
          <a:ln/>
        </p:spPr>
        <p:txBody>
          <a:bodyPr/>
          <a:lstStyle>
            <a:lvl1pPr>
              <a:defRPr/>
            </a:lvl1pPr>
          </a:lstStyle>
          <a:p>
            <a:pPr>
              <a:defRPr/>
            </a:pPr>
            <a:fld id="{0EA8E55C-12B2-4C93-BAEA-6FE085430C3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028"/>
          <p:cNvSpPr>
            <a:spLocks noGrp="1" noChangeArrowheads="1"/>
          </p:cNvSpPr>
          <p:nvPr>
            <p:ph type="dt" sz="half" idx="10"/>
          </p:nvPr>
        </p:nvSpPr>
        <p:spPr>
          <a:ln/>
        </p:spPr>
        <p:txBody>
          <a:bodyPr/>
          <a:lstStyle>
            <a:lvl1pPr>
              <a:defRPr/>
            </a:lvl1pPr>
          </a:lstStyle>
          <a:p>
            <a:pPr>
              <a:defRPr/>
            </a:pPr>
            <a:endParaRPr lang="ru-RU"/>
          </a:p>
        </p:txBody>
      </p:sp>
      <p:sp>
        <p:nvSpPr>
          <p:cNvPr id="5" name="Rectangle 1029"/>
          <p:cNvSpPr>
            <a:spLocks noGrp="1" noChangeArrowheads="1"/>
          </p:cNvSpPr>
          <p:nvPr>
            <p:ph type="ftr" sz="quarter" idx="11"/>
          </p:nvPr>
        </p:nvSpPr>
        <p:spPr>
          <a:ln/>
        </p:spPr>
        <p:txBody>
          <a:bodyPr/>
          <a:lstStyle>
            <a:lvl1pPr>
              <a:defRPr/>
            </a:lvl1pPr>
          </a:lstStyle>
          <a:p>
            <a:pPr>
              <a:defRPr/>
            </a:pPr>
            <a:endParaRPr lang="ru-RU"/>
          </a:p>
        </p:txBody>
      </p:sp>
      <p:sp>
        <p:nvSpPr>
          <p:cNvPr id="6" name="Rectangle 1030"/>
          <p:cNvSpPr>
            <a:spLocks noGrp="1" noChangeArrowheads="1"/>
          </p:cNvSpPr>
          <p:nvPr>
            <p:ph type="sldNum" sz="quarter" idx="12"/>
          </p:nvPr>
        </p:nvSpPr>
        <p:spPr>
          <a:ln/>
        </p:spPr>
        <p:txBody>
          <a:bodyPr/>
          <a:lstStyle>
            <a:lvl1pPr>
              <a:defRPr/>
            </a:lvl1pPr>
          </a:lstStyle>
          <a:p>
            <a:pPr>
              <a:defRPr/>
            </a:pPr>
            <a:fld id="{286104CF-3AA6-4B9C-A8ED-FEDE02B5A09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028"/>
          <p:cNvSpPr>
            <a:spLocks noGrp="1" noChangeArrowheads="1"/>
          </p:cNvSpPr>
          <p:nvPr>
            <p:ph type="dt" sz="half" idx="10"/>
          </p:nvPr>
        </p:nvSpPr>
        <p:spPr>
          <a:ln/>
        </p:spPr>
        <p:txBody>
          <a:bodyPr/>
          <a:lstStyle>
            <a:lvl1pPr>
              <a:defRPr/>
            </a:lvl1pPr>
          </a:lstStyle>
          <a:p>
            <a:pPr>
              <a:defRPr/>
            </a:pPr>
            <a:endParaRPr lang="ru-RU"/>
          </a:p>
        </p:txBody>
      </p:sp>
      <p:sp>
        <p:nvSpPr>
          <p:cNvPr id="6" name="Rectangle 1029"/>
          <p:cNvSpPr>
            <a:spLocks noGrp="1" noChangeArrowheads="1"/>
          </p:cNvSpPr>
          <p:nvPr>
            <p:ph type="ftr" sz="quarter" idx="11"/>
          </p:nvPr>
        </p:nvSpPr>
        <p:spPr>
          <a:ln/>
        </p:spPr>
        <p:txBody>
          <a:bodyPr/>
          <a:lstStyle>
            <a:lvl1pPr>
              <a:defRPr/>
            </a:lvl1pPr>
          </a:lstStyle>
          <a:p>
            <a:pPr>
              <a:defRPr/>
            </a:pPr>
            <a:endParaRPr lang="ru-RU"/>
          </a:p>
        </p:txBody>
      </p:sp>
      <p:sp>
        <p:nvSpPr>
          <p:cNvPr id="7" name="Rectangle 1030"/>
          <p:cNvSpPr>
            <a:spLocks noGrp="1" noChangeArrowheads="1"/>
          </p:cNvSpPr>
          <p:nvPr>
            <p:ph type="sldNum" sz="quarter" idx="12"/>
          </p:nvPr>
        </p:nvSpPr>
        <p:spPr>
          <a:ln/>
        </p:spPr>
        <p:txBody>
          <a:bodyPr/>
          <a:lstStyle>
            <a:lvl1pPr>
              <a:defRPr/>
            </a:lvl1pPr>
          </a:lstStyle>
          <a:p>
            <a:pPr>
              <a:defRPr/>
            </a:pPr>
            <a:fld id="{032D4C03-5135-4C14-AE23-C6484EF296C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028"/>
          <p:cNvSpPr>
            <a:spLocks noGrp="1" noChangeArrowheads="1"/>
          </p:cNvSpPr>
          <p:nvPr>
            <p:ph type="dt" sz="half" idx="10"/>
          </p:nvPr>
        </p:nvSpPr>
        <p:spPr>
          <a:ln/>
        </p:spPr>
        <p:txBody>
          <a:bodyPr/>
          <a:lstStyle>
            <a:lvl1pPr>
              <a:defRPr/>
            </a:lvl1pPr>
          </a:lstStyle>
          <a:p>
            <a:pPr>
              <a:defRPr/>
            </a:pPr>
            <a:endParaRPr lang="ru-RU"/>
          </a:p>
        </p:txBody>
      </p:sp>
      <p:sp>
        <p:nvSpPr>
          <p:cNvPr id="8" name="Rectangle 1029"/>
          <p:cNvSpPr>
            <a:spLocks noGrp="1" noChangeArrowheads="1"/>
          </p:cNvSpPr>
          <p:nvPr>
            <p:ph type="ftr" sz="quarter" idx="11"/>
          </p:nvPr>
        </p:nvSpPr>
        <p:spPr>
          <a:ln/>
        </p:spPr>
        <p:txBody>
          <a:bodyPr/>
          <a:lstStyle>
            <a:lvl1pPr>
              <a:defRPr/>
            </a:lvl1pPr>
          </a:lstStyle>
          <a:p>
            <a:pPr>
              <a:defRPr/>
            </a:pPr>
            <a:endParaRPr lang="ru-RU"/>
          </a:p>
        </p:txBody>
      </p:sp>
      <p:sp>
        <p:nvSpPr>
          <p:cNvPr id="9" name="Rectangle 1030"/>
          <p:cNvSpPr>
            <a:spLocks noGrp="1" noChangeArrowheads="1"/>
          </p:cNvSpPr>
          <p:nvPr>
            <p:ph type="sldNum" sz="quarter" idx="12"/>
          </p:nvPr>
        </p:nvSpPr>
        <p:spPr>
          <a:ln/>
        </p:spPr>
        <p:txBody>
          <a:bodyPr/>
          <a:lstStyle>
            <a:lvl1pPr>
              <a:defRPr/>
            </a:lvl1pPr>
          </a:lstStyle>
          <a:p>
            <a:pPr>
              <a:defRPr/>
            </a:pPr>
            <a:fld id="{BA79887C-243A-4CAE-8CA4-61633D8EB96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028"/>
          <p:cNvSpPr>
            <a:spLocks noGrp="1" noChangeArrowheads="1"/>
          </p:cNvSpPr>
          <p:nvPr>
            <p:ph type="dt" sz="half" idx="10"/>
          </p:nvPr>
        </p:nvSpPr>
        <p:spPr>
          <a:ln/>
        </p:spPr>
        <p:txBody>
          <a:bodyPr/>
          <a:lstStyle>
            <a:lvl1pPr>
              <a:defRPr/>
            </a:lvl1pPr>
          </a:lstStyle>
          <a:p>
            <a:pPr>
              <a:defRPr/>
            </a:pPr>
            <a:endParaRPr lang="ru-RU"/>
          </a:p>
        </p:txBody>
      </p:sp>
      <p:sp>
        <p:nvSpPr>
          <p:cNvPr id="4" name="Rectangle 1029"/>
          <p:cNvSpPr>
            <a:spLocks noGrp="1" noChangeArrowheads="1"/>
          </p:cNvSpPr>
          <p:nvPr>
            <p:ph type="ftr" sz="quarter" idx="11"/>
          </p:nvPr>
        </p:nvSpPr>
        <p:spPr>
          <a:ln/>
        </p:spPr>
        <p:txBody>
          <a:bodyPr/>
          <a:lstStyle>
            <a:lvl1pPr>
              <a:defRPr/>
            </a:lvl1pPr>
          </a:lstStyle>
          <a:p>
            <a:pPr>
              <a:defRPr/>
            </a:pPr>
            <a:endParaRPr lang="ru-RU"/>
          </a:p>
        </p:txBody>
      </p:sp>
      <p:sp>
        <p:nvSpPr>
          <p:cNvPr id="5" name="Rectangle 1030"/>
          <p:cNvSpPr>
            <a:spLocks noGrp="1" noChangeArrowheads="1"/>
          </p:cNvSpPr>
          <p:nvPr>
            <p:ph type="sldNum" sz="quarter" idx="12"/>
          </p:nvPr>
        </p:nvSpPr>
        <p:spPr>
          <a:ln/>
        </p:spPr>
        <p:txBody>
          <a:bodyPr/>
          <a:lstStyle>
            <a:lvl1pPr>
              <a:defRPr/>
            </a:lvl1pPr>
          </a:lstStyle>
          <a:p>
            <a:pPr>
              <a:defRPr/>
            </a:pPr>
            <a:fld id="{20A1C83E-80E0-4441-89A1-8A87ABBA6DF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ru-RU"/>
          </a:p>
        </p:txBody>
      </p:sp>
      <p:sp>
        <p:nvSpPr>
          <p:cNvPr id="3" name="Rectangle 1029"/>
          <p:cNvSpPr>
            <a:spLocks noGrp="1" noChangeArrowheads="1"/>
          </p:cNvSpPr>
          <p:nvPr>
            <p:ph type="ftr" sz="quarter" idx="11"/>
          </p:nvPr>
        </p:nvSpPr>
        <p:spPr>
          <a:ln/>
        </p:spPr>
        <p:txBody>
          <a:bodyPr/>
          <a:lstStyle>
            <a:lvl1pPr>
              <a:defRPr/>
            </a:lvl1pPr>
          </a:lstStyle>
          <a:p>
            <a:pPr>
              <a:defRPr/>
            </a:pPr>
            <a:endParaRPr lang="ru-RU"/>
          </a:p>
        </p:txBody>
      </p:sp>
      <p:sp>
        <p:nvSpPr>
          <p:cNvPr id="4" name="Rectangle 1030"/>
          <p:cNvSpPr>
            <a:spLocks noGrp="1" noChangeArrowheads="1"/>
          </p:cNvSpPr>
          <p:nvPr>
            <p:ph type="sldNum" sz="quarter" idx="12"/>
          </p:nvPr>
        </p:nvSpPr>
        <p:spPr>
          <a:ln/>
        </p:spPr>
        <p:txBody>
          <a:bodyPr/>
          <a:lstStyle>
            <a:lvl1pPr>
              <a:defRPr/>
            </a:lvl1pPr>
          </a:lstStyle>
          <a:p>
            <a:pPr>
              <a:defRPr/>
            </a:pPr>
            <a:fld id="{EBCC2101-2D25-4F32-A3DE-7B06B89E8FD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028"/>
          <p:cNvSpPr>
            <a:spLocks noGrp="1" noChangeArrowheads="1"/>
          </p:cNvSpPr>
          <p:nvPr>
            <p:ph type="dt" sz="half" idx="10"/>
          </p:nvPr>
        </p:nvSpPr>
        <p:spPr>
          <a:ln/>
        </p:spPr>
        <p:txBody>
          <a:bodyPr/>
          <a:lstStyle>
            <a:lvl1pPr>
              <a:defRPr/>
            </a:lvl1pPr>
          </a:lstStyle>
          <a:p>
            <a:pPr>
              <a:defRPr/>
            </a:pPr>
            <a:endParaRPr lang="ru-RU"/>
          </a:p>
        </p:txBody>
      </p:sp>
      <p:sp>
        <p:nvSpPr>
          <p:cNvPr id="6" name="Rectangle 1029"/>
          <p:cNvSpPr>
            <a:spLocks noGrp="1" noChangeArrowheads="1"/>
          </p:cNvSpPr>
          <p:nvPr>
            <p:ph type="ftr" sz="quarter" idx="11"/>
          </p:nvPr>
        </p:nvSpPr>
        <p:spPr>
          <a:ln/>
        </p:spPr>
        <p:txBody>
          <a:bodyPr/>
          <a:lstStyle>
            <a:lvl1pPr>
              <a:defRPr/>
            </a:lvl1pPr>
          </a:lstStyle>
          <a:p>
            <a:pPr>
              <a:defRPr/>
            </a:pPr>
            <a:endParaRPr lang="ru-RU"/>
          </a:p>
        </p:txBody>
      </p:sp>
      <p:sp>
        <p:nvSpPr>
          <p:cNvPr id="7" name="Rectangle 1030"/>
          <p:cNvSpPr>
            <a:spLocks noGrp="1" noChangeArrowheads="1"/>
          </p:cNvSpPr>
          <p:nvPr>
            <p:ph type="sldNum" sz="quarter" idx="12"/>
          </p:nvPr>
        </p:nvSpPr>
        <p:spPr>
          <a:ln/>
        </p:spPr>
        <p:txBody>
          <a:bodyPr/>
          <a:lstStyle>
            <a:lvl1pPr>
              <a:defRPr/>
            </a:lvl1pPr>
          </a:lstStyle>
          <a:p>
            <a:pPr>
              <a:defRPr/>
            </a:pPr>
            <a:fld id="{F21F286B-A0E6-4F2E-A9E2-F620591C1E0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028"/>
          <p:cNvSpPr>
            <a:spLocks noGrp="1" noChangeArrowheads="1"/>
          </p:cNvSpPr>
          <p:nvPr>
            <p:ph type="dt" sz="half" idx="10"/>
          </p:nvPr>
        </p:nvSpPr>
        <p:spPr>
          <a:ln/>
        </p:spPr>
        <p:txBody>
          <a:bodyPr/>
          <a:lstStyle>
            <a:lvl1pPr>
              <a:defRPr/>
            </a:lvl1pPr>
          </a:lstStyle>
          <a:p>
            <a:pPr>
              <a:defRPr/>
            </a:pPr>
            <a:endParaRPr lang="ru-RU"/>
          </a:p>
        </p:txBody>
      </p:sp>
      <p:sp>
        <p:nvSpPr>
          <p:cNvPr id="6" name="Rectangle 1029"/>
          <p:cNvSpPr>
            <a:spLocks noGrp="1" noChangeArrowheads="1"/>
          </p:cNvSpPr>
          <p:nvPr>
            <p:ph type="ftr" sz="quarter" idx="11"/>
          </p:nvPr>
        </p:nvSpPr>
        <p:spPr>
          <a:ln/>
        </p:spPr>
        <p:txBody>
          <a:bodyPr/>
          <a:lstStyle>
            <a:lvl1pPr>
              <a:defRPr/>
            </a:lvl1pPr>
          </a:lstStyle>
          <a:p>
            <a:pPr>
              <a:defRPr/>
            </a:pPr>
            <a:endParaRPr lang="ru-RU"/>
          </a:p>
        </p:txBody>
      </p:sp>
      <p:sp>
        <p:nvSpPr>
          <p:cNvPr id="7" name="Rectangle 1030"/>
          <p:cNvSpPr>
            <a:spLocks noGrp="1" noChangeArrowheads="1"/>
          </p:cNvSpPr>
          <p:nvPr>
            <p:ph type="sldNum" sz="quarter" idx="12"/>
          </p:nvPr>
        </p:nvSpPr>
        <p:spPr>
          <a:ln/>
        </p:spPr>
        <p:txBody>
          <a:bodyPr/>
          <a:lstStyle>
            <a:lvl1pPr>
              <a:defRPr/>
            </a:lvl1pPr>
          </a:lstStyle>
          <a:p>
            <a:pPr>
              <a:defRPr/>
            </a:pPr>
            <a:fld id="{B50987B5-B067-4C4D-9759-DFC26FABFAB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381000" y="381000"/>
            <a:ext cx="8001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p>
        </p:txBody>
      </p:sp>
      <p:sp>
        <p:nvSpPr>
          <p:cNvPr id="1027" name="Rectangle 1027"/>
          <p:cNvSpPr>
            <a:spLocks noGrp="1" noChangeArrowheads="1"/>
          </p:cNvSpPr>
          <p:nvPr>
            <p:ph type="body" idx="1"/>
          </p:nvPr>
        </p:nvSpPr>
        <p:spPr bwMode="auto">
          <a:xfrm>
            <a:off x="685800" y="12954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6868" name="Rectangle 1028"/>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chemeClr val="bg2"/>
                </a:solidFill>
                <a:latin typeface="+mn-lt"/>
              </a:defRPr>
            </a:lvl1pPr>
          </a:lstStyle>
          <a:p>
            <a:pPr>
              <a:defRPr/>
            </a:pPr>
            <a:endParaRPr lang="ru-RU"/>
          </a:p>
        </p:txBody>
      </p:sp>
      <p:sp>
        <p:nvSpPr>
          <p:cNvPr id="36869" name="Rectangle 1029"/>
          <p:cNvSpPr>
            <a:spLocks noGrp="1" noChangeArrowheads="1"/>
          </p:cNvSpPr>
          <p:nvPr>
            <p:ph type="ftr" sz="quarter" idx="3"/>
          </p:nvPr>
        </p:nvSpPr>
        <p:spPr bwMode="auto">
          <a:xfrm>
            <a:off x="3124200" y="60150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bg2"/>
                </a:solidFill>
                <a:latin typeface="+mn-lt"/>
              </a:defRPr>
            </a:lvl1pPr>
          </a:lstStyle>
          <a:p>
            <a:pPr>
              <a:defRPr/>
            </a:pPr>
            <a:endParaRPr lang="ru-RU"/>
          </a:p>
        </p:txBody>
      </p:sp>
      <p:sp>
        <p:nvSpPr>
          <p:cNvPr id="36870" name="Rectangle 1030"/>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bg2"/>
                </a:solidFill>
                <a:latin typeface="+mn-lt"/>
              </a:defRPr>
            </a:lvl1pPr>
          </a:lstStyle>
          <a:p>
            <a:pPr>
              <a:defRPr/>
            </a:pPr>
            <a:fld id="{51F277ED-56B2-4FFC-A279-9DE41C3982B7}" type="slidenum">
              <a:rPr lang="ru-RU"/>
              <a:pPr>
                <a:defRPr/>
              </a:pPr>
              <a:t>‹#›</a:t>
            </a:fld>
            <a:endParaRPr lang="ru-RU"/>
          </a:p>
        </p:txBody>
      </p:sp>
      <p:grpSp>
        <p:nvGrpSpPr>
          <p:cNvPr id="1031" name="Group 1031"/>
          <p:cNvGrpSpPr>
            <a:grpSpLocks/>
          </p:cNvGrpSpPr>
          <p:nvPr/>
        </p:nvGrpSpPr>
        <p:grpSpPr bwMode="auto">
          <a:xfrm>
            <a:off x="177800" y="230188"/>
            <a:ext cx="203200" cy="6503987"/>
            <a:chOff x="112" y="145"/>
            <a:chExt cx="128" cy="4097"/>
          </a:xfrm>
        </p:grpSpPr>
        <p:sp>
          <p:nvSpPr>
            <p:cNvPr id="36872" name="Rectangle 1032"/>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ru-RU"/>
            </a:p>
          </p:txBody>
        </p:sp>
        <p:sp>
          <p:nvSpPr>
            <p:cNvPr id="36873" name="Rectangle 1033"/>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eaLnBrk="1" hangingPunct="1">
                <a:defRPr/>
              </a:pPr>
              <a:endParaRPr lang="ru-RU" sz="2400"/>
            </a:p>
          </p:txBody>
        </p:sp>
      </p:grpSp>
      <p:grpSp>
        <p:nvGrpSpPr>
          <p:cNvPr id="1032" name="Group 1034"/>
          <p:cNvGrpSpPr>
            <a:grpSpLocks/>
          </p:cNvGrpSpPr>
          <p:nvPr/>
        </p:nvGrpSpPr>
        <p:grpSpPr bwMode="auto">
          <a:xfrm>
            <a:off x="8793163" y="220663"/>
            <a:ext cx="198437" cy="6408737"/>
            <a:chOff x="5539" y="139"/>
            <a:chExt cx="125" cy="4037"/>
          </a:xfrm>
        </p:grpSpPr>
        <p:sp>
          <p:nvSpPr>
            <p:cNvPr id="36875" name="Rectangle 1035"/>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defRPr/>
              </a:pPr>
              <a:endParaRPr lang="ru-RU"/>
            </a:p>
          </p:txBody>
        </p:sp>
        <p:sp>
          <p:nvSpPr>
            <p:cNvPr id="36876" name="Rectangle 1036"/>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ru-RU"/>
            </a:p>
          </p:txBody>
        </p:sp>
      </p:grpSp>
      <p:grpSp>
        <p:nvGrpSpPr>
          <p:cNvPr id="1033" name="Group 1037"/>
          <p:cNvGrpSpPr>
            <a:grpSpLocks/>
          </p:cNvGrpSpPr>
          <p:nvPr/>
        </p:nvGrpSpPr>
        <p:grpSpPr bwMode="auto">
          <a:xfrm>
            <a:off x="412750" y="6477000"/>
            <a:ext cx="8686800" cy="228600"/>
            <a:chOff x="260" y="4080"/>
            <a:chExt cx="5472" cy="144"/>
          </a:xfrm>
        </p:grpSpPr>
        <p:sp>
          <p:nvSpPr>
            <p:cNvPr id="36878" name="Rectangle 1038"/>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a:defRPr/>
              </a:pPr>
              <a:endParaRPr lang="ru-RU"/>
            </a:p>
          </p:txBody>
        </p:sp>
        <p:sp>
          <p:nvSpPr>
            <p:cNvPr id="36879" name="Rectangle 1039"/>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defRPr/>
              </a:pPr>
              <a:endParaRPr lang="ru-RU"/>
            </a:p>
          </p:txBody>
        </p:sp>
      </p:grpSp>
      <p:grpSp>
        <p:nvGrpSpPr>
          <p:cNvPr id="1034" name="Group 1040"/>
          <p:cNvGrpSpPr>
            <a:grpSpLocks/>
          </p:cNvGrpSpPr>
          <p:nvPr/>
        </p:nvGrpSpPr>
        <p:grpSpPr bwMode="auto">
          <a:xfrm>
            <a:off x="76200" y="176213"/>
            <a:ext cx="8745538" cy="161925"/>
            <a:chOff x="48" y="111"/>
            <a:chExt cx="5509" cy="102"/>
          </a:xfrm>
        </p:grpSpPr>
        <p:sp>
          <p:nvSpPr>
            <p:cNvPr id="36881" name="Rectangle 1041"/>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ru-RU"/>
            </a:p>
          </p:txBody>
        </p:sp>
        <p:sp>
          <p:nvSpPr>
            <p:cNvPr id="36882" name="Rectangle 1042"/>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ru-RU"/>
            </a:p>
          </p:txBody>
        </p:sp>
      </p:grpSp>
      <p:grpSp>
        <p:nvGrpSpPr>
          <p:cNvPr id="6" name="Group 1043"/>
          <p:cNvGrpSpPr>
            <a:grpSpLocks/>
          </p:cNvGrpSpPr>
          <p:nvPr/>
        </p:nvGrpSpPr>
        <p:grpSpPr bwMode="auto">
          <a:xfrm>
            <a:off x="71438" y="176213"/>
            <a:ext cx="8745537" cy="161925"/>
            <a:chOff x="48" y="111"/>
            <a:chExt cx="5509" cy="102"/>
          </a:xfrm>
        </p:grpSpPr>
        <p:sp>
          <p:nvSpPr>
            <p:cNvPr id="36884" name="Rectangle 104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ru-RU"/>
            </a:p>
          </p:txBody>
        </p:sp>
        <p:sp>
          <p:nvSpPr>
            <p:cNvPr id="36885" name="Rectangle 1045"/>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ru-RU"/>
            </a:p>
          </p:txBody>
        </p:sp>
      </p:grpSp>
    </p:spTree>
  </p:cSld>
  <p:clrMap bg1="dk2" tx1="lt1" bg2="dk1" tx2="lt2" accent1="accent1" accent2="accent2" accent3="accent3" accent4="accent4" accent5="accent5" accent6="accent6" hlink="hlink" folHlink="folHlink"/>
  <p:sldLayoutIdLst>
    <p:sldLayoutId id="2147483772"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defRPr>
      </a:lvl2pPr>
      <a:lvl3pPr algn="l" rtl="0" eaLnBrk="1" fontAlgn="base" hangingPunct="1">
        <a:spcBef>
          <a:spcPct val="0"/>
        </a:spcBef>
        <a:spcAft>
          <a:spcPct val="0"/>
        </a:spcAft>
        <a:defRPr sz="3600">
          <a:solidFill>
            <a:schemeClr val="tx2"/>
          </a:solidFill>
          <a:latin typeface="Tahoma" pitchFamily="34" charset="0"/>
        </a:defRPr>
      </a:lvl3pPr>
      <a:lvl4pPr algn="l" rtl="0" eaLnBrk="1" fontAlgn="base" hangingPunct="1">
        <a:spcBef>
          <a:spcPct val="0"/>
        </a:spcBef>
        <a:spcAft>
          <a:spcPct val="0"/>
        </a:spcAft>
        <a:defRPr sz="3600">
          <a:solidFill>
            <a:schemeClr val="tx2"/>
          </a:solidFill>
          <a:latin typeface="Tahoma" pitchFamily="34" charset="0"/>
        </a:defRPr>
      </a:lvl4pPr>
      <a:lvl5pPr algn="l" rtl="0" eaLnBrk="1" fontAlgn="base" hangingPunct="1">
        <a:spcBef>
          <a:spcPct val="0"/>
        </a:spcBef>
        <a:spcAft>
          <a:spcPct val="0"/>
        </a:spcAft>
        <a:defRPr sz="3600">
          <a:solidFill>
            <a:schemeClr val="tx2"/>
          </a:solidFill>
          <a:latin typeface="Tahoma" pitchFamily="34" charset="0"/>
        </a:defRPr>
      </a:lvl5pPr>
      <a:lvl6pPr marL="457200" algn="l" rtl="0" eaLnBrk="1" fontAlgn="base" hangingPunct="1">
        <a:spcBef>
          <a:spcPct val="0"/>
        </a:spcBef>
        <a:spcAft>
          <a:spcPct val="0"/>
        </a:spcAft>
        <a:defRPr sz="3600">
          <a:solidFill>
            <a:schemeClr val="tx2"/>
          </a:solidFill>
          <a:latin typeface="Tahoma" pitchFamily="34" charset="0"/>
        </a:defRPr>
      </a:lvl6pPr>
      <a:lvl7pPr marL="914400" algn="l" rtl="0" eaLnBrk="1" fontAlgn="base" hangingPunct="1">
        <a:spcBef>
          <a:spcPct val="0"/>
        </a:spcBef>
        <a:spcAft>
          <a:spcPct val="0"/>
        </a:spcAft>
        <a:defRPr sz="3600">
          <a:solidFill>
            <a:schemeClr val="tx2"/>
          </a:solidFill>
          <a:latin typeface="Tahoma" pitchFamily="34" charset="0"/>
        </a:defRPr>
      </a:lvl7pPr>
      <a:lvl8pPr marL="1371600" algn="l" rtl="0" eaLnBrk="1" fontAlgn="base" hangingPunct="1">
        <a:spcBef>
          <a:spcPct val="0"/>
        </a:spcBef>
        <a:spcAft>
          <a:spcPct val="0"/>
        </a:spcAft>
        <a:defRPr sz="3600">
          <a:solidFill>
            <a:schemeClr val="tx2"/>
          </a:solidFill>
          <a:latin typeface="Tahoma" pitchFamily="34" charset="0"/>
        </a:defRPr>
      </a:lvl8pPr>
      <a:lvl9pPr marL="1828800" algn="l" rtl="0" eaLnBrk="1" fontAlgn="base" hangingPunct="1">
        <a:spcBef>
          <a:spcPct val="0"/>
        </a:spcBef>
        <a:spcAft>
          <a:spcPct val="0"/>
        </a:spcAft>
        <a:defRPr sz="36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sz="2400">
          <a:solidFill>
            <a:schemeClr val="tx1"/>
          </a:solidFill>
          <a:latin typeface="+mn-lt"/>
        </a:defRPr>
      </a:lvl3pPr>
      <a:lvl4pPr marL="1600200" indent="-228600" algn="l" rtl="0" eaLnBrk="1" fontAlgn="base" hangingPunct="1">
        <a:spcBef>
          <a:spcPct val="20000"/>
        </a:spcBef>
        <a:spcAft>
          <a:spcPct val="0"/>
        </a:spcAft>
        <a:buClr>
          <a:schemeClr val="fo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5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endParaRPr lang="ru-RU" smtClean="0"/>
          </a:p>
        </p:txBody>
      </p:sp>
      <p:sp>
        <p:nvSpPr>
          <p:cNvPr id="3075" name="Содержимое 2"/>
          <p:cNvSpPr>
            <a:spLocks noGrp="1"/>
          </p:cNvSpPr>
          <p:nvPr>
            <p:ph idx="1"/>
          </p:nvPr>
        </p:nvSpPr>
        <p:spPr/>
        <p:txBody>
          <a:bodyPr/>
          <a:lstStyle/>
          <a:p>
            <a:endParaRPr lang="ru-RU" smtClean="0"/>
          </a:p>
        </p:txBody>
      </p:sp>
      <p:pic>
        <p:nvPicPr>
          <p:cNvPr id="3076" name="Picture 2" descr="C:\Documents and Settings\Администратор\Рабочий стол\золотая осень\226988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Tm="96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5181600"/>
            <a:ext cx="8001000" cy="838200"/>
          </a:xfrm>
        </p:spPr>
        <p:txBody>
          <a:bodyPr/>
          <a:lstStyle/>
          <a:p>
            <a:pPr eaLnBrk="1" hangingPunct="1"/>
            <a:r>
              <a:rPr lang="en-US" sz="3200" smtClean="0"/>
              <a:t>      </a:t>
            </a:r>
            <a:endParaRPr lang="ru-RU" sz="3200" smtClean="0">
              <a:solidFill>
                <a:srgbClr val="000099"/>
              </a:solidFill>
              <a:latin typeface="Rockwell Extra Bold" pitchFamily="18" charset="0"/>
            </a:endParaRPr>
          </a:p>
        </p:txBody>
      </p:sp>
      <p:pic>
        <p:nvPicPr>
          <p:cNvPr id="12291" name="Picture 5" descr="763572511"/>
          <p:cNvPicPr>
            <a:picLocks noChangeAspect="1" noChangeArrowheads="1"/>
          </p:cNvPicPr>
          <p:nvPr/>
        </p:nvPicPr>
        <p:blipFill>
          <a:blip r:embed="rId2" cstate="print"/>
          <a:srcRect/>
          <a:stretch>
            <a:fillRect/>
          </a:stretch>
        </p:blipFill>
        <p:spPr bwMode="auto">
          <a:xfrm>
            <a:off x="609600" y="990600"/>
            <a:ext cx="8153400"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242"/>
                                        </p:tgtEl>
                                        <p:attrNameLst>
                                          <p:attrName>style.visibility</p:attrName>
                                        </p:attrNameLst>
                                      </p:cBhvr>
                                      <p:to>
                                        <p:strVal val="visible"/>
                                      </p:to>
                                    </p:set>
                                    <p:animEffect transition="in" filter="fade">
                                      <p:cBhvr>
                                        <p:cTn id="7" dur="1000">
                                          <p:stCondLst>
                                            <p:cond delay="0"/>
                                          </p:stCondLst>
                                        </p:cTn>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body" sz="half" idx="4294967295"/>
          </p:nvPr>
        </p:nvSpPr>
        <p:spPr>
          <a:xfrm>
            <a:off x="457200" y="0"/>
            <a:ext cx="7620000" cy="1905000"/>
          </a:xfrm>
          <a:noFill/>
        </p:spPr>
        <p:txBody>
          <a:bodyPr/>
          <a:lstStyle/>
          <a:p>
            <a:pPr eaLnBrk="1" hangingPunct="1">
              <a:buFontTx/>
              <a:buNone/>
            </a:pPr>
            <a:endParaRPr lang="en-US" sz="2800" smtClean="0">
              <a:solidFill>
                <a:srgbClr val="FFFF00"/>
              </a:solidFill>
            </a:endParaRPr>
          </a:p>
          <a:p>
            <a:pPr eaLnBrk="1" hangingPunct="1">
              <a:buFontTx/>
              <a:buNone/>
            </a:pPr>
            <a:endParaRPr lang="en-US" sz="2800" smtClean="0">
              <a:solidFill>
                <a:srgbClr val="FFFF00"/>
              </a:solidFill>
            </a:endParaRPr>
          </a:p>
        </p:txBody>
      </p:sp>
      <p:pic>
        <p:nvPicPr>
          <p:cNvPr id="13315" name="Picture 6" descr="SO02028_"/>
          <p:cNvPicPr>
            <a:picLocks noChangeAspect="1" noChangeArrowheads="1"/>
          </p:cNvPicPr>
          <p:nvPr/>
        </p:nvPicPr>
        <p:blipFill>
          <a:blip r:embed="rId2" cstate="print"/>
          <a:srcRect/>
          <a:stretch>
            <a:fillRect/>
          </a:stretch>
        </p:blipFill>
        <p:spPr bwMode="auto">
          <a:xfrm>
            <a:off x="2743200" y="1066800"/>
            <a:ext cx="4038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idx="4294967295"/>
          </p:nvPr>
        </p:nvSpPr>
        <p:spPr/>
        <p:txBody>
          <a:bodyPr/>
          <a:lstStyle/>
          <a:p>
            <a:endParaRPr lang="ru-RU" smtClean="0"/>
          </a:p>
        </p:txBody>
      </p:sp>
      <p:sp>
        <p:nvSpPr>
          <p:cNvPr id="14339" name="Rectangle 7"/>
          <p:cNvSpPr>
            <a:spLocks noGrp="1" noChangeArrowheads="1"/>
          </p:cNvSpPr>
          <p:nvPr>
            <p:ph sz="half" idx="4294967295"/>
          </p:nvPr>
        </p:nvSpPr>
        <p:spPr>
          <a:xfrm>
            <a:off x="685800" y="1295400"/>
            <a:ext cx="3810000" cy="4648200"/>
          </a:xfrm>
        </p:spPr>
        <p:txBody>
          <a:bodyPr/>
          <a:lstStyle/>
          <a:p>
            <a:endParaRPr lang="ru-RU" sz="2800" smtClean="0"/>
          </a:p>
        </p:txBody>
      </p:sp>
      <p:sp>
        <p:nvSpPr>
          <p:cNvPr id="14340" name="Rectangle 8"/>
          <p:cNvSpPr>
            <a:spLocks noGrp="1" noChangeArrowheads="1"/>
          </p:cNvSpPr>
          <p:nvPr>
            <p:ph sz="quarter" idx="4294967295"/>
          </p:nvPr>
        </p:nvSpPr>
        <p:spPr>
          <a:xfrm>
            <a:off x="4648200" y="1295400"/>
            <a:ext cx="3810000" cy="2247900"/>
          </a:xfrm>
        </p:spPr>
        <p:txBody>
          <a:bodyPr/>
          <a:lstStyle/>
          <a:p>
            <a:endParaRPr lang="ru-RU" sz="2400" smtClean="0"/>
          </a:p>
        </p:txBody>
      </p:sp>
      <p:sp>
        <p:nvSpPr>
          <p:cNvPr id="14341" name="Rectangle 9"/>
          <p:cNvSpPr>
            <a:spLocks noGrp="1" noChangeArrowheads="1"/>
          </p:cNvSpPr>
          <p:nvPr>
            <p:ph sz="quarter" idx="4294967295"/>
          </p:nvPr>
        </p:nvSpPr>
        <p:spPr>
          <a:xfrm>
            <a:off x="4648200" y="3695700"/>
            <a:ext cx="3810000" cy="2247900"/>
          </a:xfrm>
        </p:spPr>
        <p:txBody>
          <a:bodyPr/>
          <a:lstStyle/>
          <a:p>
            <a:endParaRPr lang="ru-RU" sz="2400" smtClean="0"/>
          </a:p>
        </p:txBody>
      </p:sp>
      <p:sp>
        <p:nvSpPr>
          <p:cNvPr id="14342" name="Rectangle 3"/>
          <p:cNvSpPr>
            <a:spLocks noGrp="1" noChangeArrowheads="1"/>
          </p:cNvSpPr>
          <p:nvPr>
            <p:ph type="body" idx="1"/>
          </p:nvPr>
        </p:nvSpPr>
        <p:spPr>
          <a:xfrm>
            <a:off x="0" y="1295400"/>
            <a:ext cx="7772400" cy="4495800"/>
          </a:xfrm>
        </p:spPr>
        <p:txBody>
          <a:bodyPr/>
          <a:lstStyle/>
          <a:p>
            <a:pPr eaLnBrk="1" hangingPunct="1">
              <a:buFontTx/>
              <a:buNone/>
            </a:pPr>
            <a:r>
              <a:rPr lang="en-US" smtClean="0">
                <a:solidFill>
                  <a:srgbClr val="FFFF00"/>
                </a:solidFill>
              </a:rPr>
              <a:t>                      A fantasy</a:t>
            </a:r>
            <a:endParaRPr lang="ru-RU" smtClean="0">
              <a:solidFill>
                <a:srgbClr val="FFFF00"/>
              </a:solidFill>
            </a:endParaRPr>
          </a:p>
        </p:txBody>
      </p:sp>
      <p:pic>
        <p:nvPicPr>
          <p:cNvPr id="14343" name="Picture 5" descr="hguy"/>
          <p:cNvPicPr>
            <a:picLocks noChangeAspect="1" noChangeArrowheads="1"/>
          </p:cNvPicPr>
          <p:nvPr/>
        </p:nvPicPr>
        <p:blipFill>
          <a:blip r:embed="rId2" cstate="print"/>
          <a:srcRect/>
          <a:stretch>
            <a:fillRect/>
          </a:stretch>
        </p:blipFill>
        <p:spPr bwMode="auto">
          <a:xfrm>
            <a:off x="1066800" y="685800"/>
            <a:ext cx="6858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31"/>
          <p:cNvPicPr>
            <a:picLocks noChangeAspect="1" noChangeArrowheads="1"/>
          </p:cNvPicPr>
          <p:nvPr/>
        </p:nvPicPr>
        <p:blipFill>
          <a:blip r:embed="rId2" cstate="print"/>
          <a:srcRect/>
          <a:stretch>
            <a:fillRect/>
          </a:stretch>
        </p:blipFill>
        <p:spPr bwMode="auto">
          <a:xfrm>
            <a:off x="2209800" y="914400"/>
            <a:ext cx="5181600" cy="536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4" descr="Supernatural"/>
          <p:cNvPicPr>
            <a:picLocks noChangeAspect="1" noChangeArrowheads="1"/>
          </p:cNvPicPr>
          <p:nvPr/>
        </p:nvPicPr>
        <p:blipFill>
          <a:blip r:embed="rId2" cstate="print"/>
          <a:srcRect/>
          <a:stretch>
            <a:fillRect/>
          </a:stretch>
        </p:blipFill>
        <p:spPr bwMode="auto">
          <a:xfrm>
            <a:off x="381000" y="533400"/>
            <a:ext cx="8458200" cy="532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Гарфилд"/>
          <p:cNvPicPr>
            <a:picLocks noChangeAspect="1" noChangeArrowheads="1" noCrop="1"/>
          </p:cNvPicPr>
          <p:nvPr/>
        </p:nvPicPr>
        <p:blipFill>
          <a:blip r:embed="rId2" cstate="print"/>
          <a:srcRect/>
          <a:stretch>
            <a:fillRect/>
          </a:stretch>
        </p:blipFill>
        <p:spPr bwMode="auto">
          <a:xfrm>
            <a:off x="2819400" y="1143000"/>
            <a:ext cx="4210050"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7"/>
          <p:cNvPicPr>
            <a:picLocks noGrp="1" noChangeAspect="1" noChangeArrowheads="1"/>
          </p:cNvPicPr>
          <p:nvPr>
            <p:ph type="body" idx="1"/>
          </p:nvPr>
        </p:nvPicPr>
        <p:blipFill>
          <a:blip r:embed="rId2" cstate="print"/>
          <a:srcRect/>
          <a:stretch>
            <a:fillRect/>
          </a:stretch>
        </p:blipFill>
        <p:spPr>
          <a:xfrm>
            <a:off x="457200" y="457200"/>
            <a:ext cx="8153400" cy="5614988"/>
          </a:xfrm>
          <a:noFill/>
          <a:ln>
            <a:solidFill>
              <a:srgbClr val="FFFF00"/>
            </a:solidFill>
          </a:ln>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762000" y="1066800"/>
            <a:ext cx="7772400" cy="4648200"/>
          </a:xfrm>
        </p:spPr>
        <p:txBody>
          <a:bodyPr/>
          <a:lstStyle/>
          <a:p>
            <a:r>
              <a:rPr lang="en-US" sz="2800" b="1" smtClean="0"/>
              <a:t>STARS WARS IS A SCIENCE FICTION FILM ABOUT FUTURE</a:t>
            </a:r>
          </a:p>
          <a:p>
            <a:endParaRPr lang="en-US" sz="2800" b="1" smtClean="0"/>
          </a:p>
          <a:p>
            <a:r>
              <a:rPr lang="en-US" sz="2800" b="1" smtClean="0"/>
              <a:t>CHRONICALS OF NARNIA IS A FANTASY ABOUT ADVENTURES OF FOUR CHILDREN</a:t>
            </a:r>
          </a:p>
          <a:p>
            <a:endParaRPr lang="en-US" sz="2800" b="1" smtClean="0"/>
          </a:p>
          <a:p>
            <a:r>
              <a:rPr lang="en-US" sz="2800" b="1" smtClean="0"/>
              <a:t>BATMAN IS A BLOCKBUSTER ABOUT CRIMINALS. </a:t>
            </a:r>
            <a:endParaRPr lang="ru-RU" sz="28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457200"/>
            <a:ext cx="7772400" cy="5943600"/>
          </a:xfrm>
        </p:spPr>
        <p:txBody>
          <a:bodyPr/>
          <a:lstStyle/>
          <a:p>
            <a:pPr>
              <a:buFontTx/>
              <a:buNone/>
            </a:pPr>
            <a:r>
              <a:rPr lang="en-US" i="1" dirty="0" smtClean="0">
                <a:latin typeface="Rockwell Extra Bold" pitchFamily="18" charset="0"/>
              </a:rPr>
              <a:t>Amazing, simple, </a:t>
            </a:r>
            <a:r>
              <a:rPr lang="en-US" i="1" dirty="0" err="1" smtClean="0">
                <a:latin typeface="Rockwell Extra Bold" pitchFamily="18" charset="0"/>
              </a:rPr>
              <a:t>remarkable,delightful</a:t>
            </a:r>
            <a:r>
              <a:rPr lang="en-US" i="1" dirty="0" smtClean="0">
                <a:latin typeface="Rockwell Extra Bold" pitchFamily="18" charset="0"/>
              </a:rPr>
              <a:t>,</a:t>
            </a:r>
          </a:p>
          <a:p>
            <a:pPr>
              <a:buFontTx/>
              <a:buNone/>
            </a:pPr>
            <a:r>
              <a:rPr lang="en-US" i="1" dirty="0" smtClean="0">
                <a:latin typeface="Rockwell Extra Bold" pitchFamily="18" charset="0"/>
              </a:rPr>
              <a:t>charming, impressive, sensitive, gripping,</a:t>
            </a:r>
          </a:p>
          <a:p>
            <a:pPr>
              <a:buFontTx/>
              <a:buNone/>
            </a:pPr>
            <a:r>
              <a:rPr lang="en-US" i="1" dirty="0" smtClean="0">
                <a:latin typeface="Rockwell Extra Bold" pitchFamily="18" charset="0"/>
              </a:rPr>
              <a:t>Funny, powerful, terrible, fantastic, slow,</a:t>
            </a:r>
          </a:p>
          <a:p>
            <a:pPr>
              <a:buFontTx/>
              <a:buNone/>
            </a:pPr>
            <a:r>
              <a:rPr lang="en-US" i="1" dirty="0" smtClean="0">
                <a:latin typeface="Rockwell Extra Bold" pitchFamily="18" charset="0"/>
              </a:rPr>
              <a:t>boring, violent, thrilling,    breath-taking,  superb, silly, fast-moving,   witty, depressing</a:t>
            </a:r>
            <a:endParaRPr lang="ru-RU" i="1" dirty="0" smtClean="0">
              <a:latin typeface="Rockwell Extra Bold"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anim calcmode="lin" valueType="num">
                                      <p:cBhvr>
                                        <p:cTn id="8"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37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3795">
                                            <p:txEl>
                                              <p:pRg st="1" end="1"/>
                                            </p:txEl>
                                          </p:spTgt>
                                        </p:tgtEl>
                                        <p:attrNameLst>
                                          <p:attrName>style.visibility</p:attrName>
                                        </p:attrNameLst>
                                      </p:cBhvr>
                                      <p:to>
                                        <p:strVal val="visible"/>
                                      </p:to>
                                    </p:set>
                                    <p:animEffect transition="in" filter="fade">
                                      <p:cBhvr>
                                        <p:cTn id="14" dur="500"/>
                                        <p:tgtEl>
                                          <p:spTgt spid="33795">
                                            <p:txEl>
                                              <p:pRg st="1" end="1"/>
                                            </p:txEl>
                                          </p:spTgt>
                                        </p:tgtEl>
                                      </p:cBhvr>
                                    </p:animEffect>
                                    <p:anim calcmode="lin" valueType="num">
                                      <p:cBhvr>
                                        <p:cTn id="15"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379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3795">
                                            <p:txEl>
                                              <p:pRg st="2" end="2"/>
                                            </p:txEl>
                                          </p:spTgt>
                                        </p:tgtEl>
                                        <p:attrNameLst>
                                          <p:attrName>style.visibility</p:attrName>
                                        </p:attrNameLst>
                                      </p:cBhvr>
                                      <p:to>
                                        <p:strVal val="visible"/>
                                      </p:to>
                                    </p:set>
                                    <p:animEffect transition="in" filter="fade">
                                      <p:cBhvr>
                                        <p:cTn id="21" dur="500"/>
                                        <p:tgtEl>
                                          <p:spTgt spid="33795">
                                            <p:txEl>
                                              <p:pRg st="2" end="2"/>
                                            </p:txEl>
                                          </p:spTgt>
                                        </p:tgtEl>
                                      </p:cBhvr>
                                    </p:animEffect>
                                    <p:anim calcmode="lin" valueType="num">
                                      <p:cBhvr>
                                        <p:cTn id="22"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379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3795">
                                            <p:txEl>
                                              <p:pRg st="3" end="3"/>
                                            </p:txEl>
                                          </p:spTgt>
                                        </p:tgtEl>
                                        <p:attrNameLst>
                                          <p:attrName>style.visibility</p:attrName>
                                        </p:attrNameLst>
                                      </p:cBhvr>
                                      <p:to>
                                        <p:strVal val="visible"/>
                                      </p:to>
                                    </p:set>
                                    <p:animEffect transition="in" filter="fade">
                                      <p:cBhvr>
                                        <p:cTn id="28" dur="500"/>
                                        <p:tgtEl>
                                          <p:spTgt spid="33795">
                                            <p:txEl>
                                              <p:pRg st="3" end="3"/>
                                            </p:txEl>
                                          </p:spTgt>
                                        </p:tgtEl>
                                      </p:cBhvr>
                                    </p:animEffect>
                                    <p:anim calcmode="lin" valueType="num">
                                      <p:cBhvr>
                                        <p:cTn id="29"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379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685800" y="685800"/>
            <a:ext cx="7391400" cy="4648200"/>
          </a:xfrm>
        </p:spPr>
        <p:txBody>
          <a:bodyPr/>
          <a:lstStyle/>
          <a:p>
            <a:pPr>
              <a:buFontTx/>
              <a:buNone/>
            </a:pPr>
            <a:r>
              <a:rPr lang="en-US" sz="4800" b="1" dirty="0" smtClean="0">
                <a:latin typeface="Rockwell Condensed" pitchFamily="18" charset="0"/>
              </a:rPr>
              <a:t>I AM CRAZY ABOUT</a:t>
            </a:r>
          </a:p>
          <a:p>
            <a:pPr>
              <a:buFontTx/>
              <a:buNone/>
            </a:pPr>
            <a:r>
              <a:rPr lang="en-US" sz="4800" b="1" dirty="0" smtClean="0">
                <a:latin typeface="Rockwell Condensed" pitchFamily="18" charset="0"/>
              </a:rPr>
              <a:t>I AM INTERESTED IN</a:t>
            </a:r>
          </a:p>
          <a:p>
            <a:pPr>
              <a:buFontTx/>
              <a:buNone/>
            </a:pPr>
            <a:r>
              <a:rPr lang="en-US" sz="4800" b="1" dirty="0" smtClean="0">
                <a:latin typeface="Rockwell Condensed" pitchFamily="18" charset="0"/>
              </a:rPr>
              <a:t>I CAN NOT STAND</a:t>
            </a:r>
          </a:p>
          <a:p>
            <a:pPr>
              <a:buFontTx/>
              <a:buNone/>
            </a:pPr>
            <a:r>
              <a:rPr lang="en-US" sz="4800" b="1" dirty="0" smtClean="0">
                <a:latin typeface="Rockwell Condensed" pitchFamily="18" charset="0"/>
              </a:rPr>
              <a:t>I AM KEEN ON</a:t>
            </a:r>
          </a:p>
          <a:p>
            <a:pPr>
              <a:buFontTx/>
              <a:buNone/>
            </a:pPr>
            <a:r>
              <a:rPr lang="en-US" sz="4800" b="1" dirty="0" smtClean="0">
                <a:latin typeface="Rockwell Condensed" pitchFamily="18" charset="0"/>
              </a:rPr>
              <a:t>I LIKE</a:t>
            </a:r>
          </a:p>
          <a:p>
            <a:pPr>
              <a:buFontTx/>
              <a:buNone/>
            </a:pPr>
            <a:r>
              <a:rPr lang="en-US" sz="4800" b="1" dirty="0" smtClean="0">
                <a:latin typeface="Rockwell Condensed" pitchFamily="18" charset="0"/>
              </a:rPr>
              <a:t>I AN FOND OF</a:t>
            </a:r>
          </a:p>
          <a:p>
            <a:pPr>
              <a:buFontTx/>
              <a:buNone/>
            </a:pPr>
            <a:r>
              <a:rPr lang="en-US" sz="4800" b="1" dirty="0" smtClean="0">
                <a:latin typeface="Rockwell Condensed" pitchFamily="18" charset="0"/>
              </a:rPr>
              <a:t>I PREFER </a:t>
            </a:r>
            <a:endParaRPr lang="ru-RU" sz="4800" b="1" dirty="0" smtClean="0">
              <a:latin typeface="Script MT Bold" pitchFamily="66" charset="0"/>
            </a:endParaRPr>
          </a:p>
        </p:txBody>
      </p:sp>
      <p:pic>
        <p:nvPicPr>
          <p:cNvPr id="21507" name="Picture 4" descr="bodr"/>
          <p:cNvPicPr>
            <a:picLocks noChangeAspect="1" noChangeArrowheads="1"/>
          </p:cNvPicPr>
          <p:nvPr/>
        </p:nvPicPr>
        <p:blipFill>
          <a:blip r:embed="rId2" cstate="print"/>
          <a:srcRect/>
          <a:stretch>
            <a:fillRect/>
          </a:stretch>
        </p:blipFill>
        <p:spPr bwMode="auto">
          <a:xfrm>
            <a:off x="6172200" y="3352800"/>
            <a:ext cx="2590800" cy="2743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fade">
                                      <p:cBhvr>
                                        <p:cTn id="7" dur="20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676400"/>
            <a:ext cx="7772400" cy="1295400"/>
          </a:xfrm>
          <a:solidFill>
            <a:srgbClr val="FFFF00"/>
          </a:solidFill>
        </p:spPr>
        <p:txBody>
          <a:bodyPr/>
          <a:lstStyle/>
          <a:p>
            <a:pPr algn="ctr" eaLnBrk="1" hangingPunct="1"/>
            <a:r>
              <a:rPr lang="en-US" sz="3600" b="1" smtClean="0">
                <a:solidFill>
                  <a:schemeClr val="bg1"/>
                </a:solidFill>
                <a:latin typeface="Rockwell Extra Bold" pitchFamily="18" charset="0"/>
              </a:rPr>
              <a:t>The Films. The genres of the film.</a:t>
            </a:r>
            <a:endParaRPr lang="ru-RU" sz="3600" b="1" smtClean="0">
              <a:solidFill>
                <a:schemeClr val="bg1"/>
              </a:solidFill>
              <a:latin typeface="Rockwell Extra Bold" pitchFamily="18" charset="0"/>
            </a:endParaRPr>
          </a:p>
        </p:txBody>
      </p:sp>
      <p:pic>
        <p:nvPicPr>
          <p:cNvPr id="4099" name="Picture 5" descr="1158433_1238674728"/>
          <p:cNvPicPr>
            <a:picLocks noChangeAspect="1" noChangeArrowheads="1"/>
          </p:cNvPicPr>
          <p:nvPr/>
        </p:nvPicPr>
        <p:blipFill>
          <a:blip r:embed="rId3" cstate="print"/>
          <a:srcRect/>
          <a:stretch>
            <a:fillRect/>
          </a:stretch>
        </p:blipFill>
        <p:spPr bwMode="auto">
          <a:xfrm>
            <a:off x="1447800" y="3505200"/>
            <a:ext cx="56388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4">
                                            <p:txEl>
                                              <p:charRg st="4294967295" end="4294967295"/>
                                            </p:txEl>
                                          </p:spTgt>
                                        </p:tgtEl>
                                        <p:attrNameLst>
                                          <p:attrName>style.visibility</p:attrName>
                                        </p:attrNameLst>
                                      </p:cBhvr>
                                      <p:to>
                                        <p:strVal val="visible"/>
                                      </p:to>
                                    </p:set>
                                    <p:animEffect transition="in" filter="dissolve">
                                      <p:cBhvr>
                                        <p:cTn id="7" dur="500"/>
                                        <p:tgtEl>
                                          <p:spTgt spid="307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ru-RU" smtClean="0"/>
          </a:p>
        </p:txBody>
      </p:sp>
      <p:sp>
        <p:nvSpPr>
          <p:cNvPr id="22531" name="Rectangle 3"/>
          <p:cNvSpPr>
            <a:spLocks noGrp="1" noChangeArrowheads="1"/>
          </p:cNvSpPr>
          <p:nvPr>
            <p:ph type="body" idx="1"/>
          </p:nvPr>
        </p:nvSpPr>
        <p:spPr/>
        <p:txBody>
          <a:bodyPr/>
          <a:lstStyle/>
          <a:p>
            <a:endParaRPr lang="ru-RU" smtClean="0"/>
          </a:p>
        </p:txBody>
      </p:sp>
      <p:pic>
        <p:nvPicPr>
          <p:cNvPr id="22532" name="Picture 4" descr="football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457200"/>
            <a:ext cx="7772400" cy="5791200"/>
          </a:xfrm>
        </p:spPr>
        <p:txBody>
          <a:bodyPr/>
          <a:lstStyle/>
          <a:p>
            <a:endParaRPr lang="ru-RU" smtClean="0"/>
          </a:p>
        </p:txBody>
      </p:sp>
      <p:pic>
        <p:nvPicPr>
          <p:cNvPr id="46084" name="Picture 4" descr="800pxfndsjfnhasjnca"/>
          <p:cNvPicPr>
            <a:picLocks noChangeAspect="1" noChangeArrowheads="1"/>
          </p:cNvPicPr>
          <p:nvPr/>
        </p:nvPicPr>
        <p:blipFill>
          <a:blip r:embed="rId2" cstate="print"/>
          <a:srcRect/>
          <a:stretch>
            <a:fillRect/>
          </a:stretch>
        </p:blipFill>
        <p:spPr bwMode="auto">
          <a:xfrm>
            <a:off x="457200" y="609600"/>
            <a:ext cx="8229600" cy="5548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nodeType="clickEffect">
                                  <p:stCondLst>
                                    <p:cond delay="0"/>
                                  </p:stCondLst>
                                  <p:childTnLst>
                                    <p:animEffect transition="out" filter="barn(inHorizontal)">
                                      <p:cBhvr>
                                        <p:cTn id="6" dur="500"/>
                                        <p:tgtEl>
                                          <p:spTgt spid="46084"/>
                                        </p:tgtEl>
                                      </p:cBhvr>
                                    </p:animEffect>
                                    <p:set>
                                      <p:cBhvr>
                                        <p:cTn id="7" dur="1" fill="hold">
                                          <p:stCondLst>
                                            <p:cond delay="499"/>
                                          </p:stCondLst>
                                        </p:cTn>
                                        <p:tgtEl>
                                          <p:spTgt spid="460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381000"/>
            <a:ext cx="6477000" cy="838200"/>
          </a:xfrm>
        </p:spPr>
        <p:txBody>
          <a:bodyPr/>
          <a:lstStyle/>
          <a:p>
            <a:r>
              <a:rPr lang="en-US" sz="4400" b="1" smtClean="0">
                <a:latin typeface="Rage Italic" pitchFamily="66" charset="0"/>
              </a:rPr>
              <a:t>It is associated with</a:t>
            </a:r>
            <a:endParaRPr lang="ru-RU" sz="4400" b="1" smtClean="0">
              <a:latin typeface="Rage Italic" pitchFamily="66" charset="0"/>
            </a:endParaRPr>
          </a:p>
        </p:txBody>
      </p:sp>
      <p:pic>
        <p:nvPicPr>
          <p:cNvPr id="47108" name="Picture 4" descr="460"/>
          <p:cNvPicPr>
            <a:picLocks noChangeAspect="1" noChangeArrowheads="1"/>
          </p:cNvPicPr>
          <p:nvPr/>
        </p:nvPicPr>
        <p:blipFill>
          <a:blip r:embed="rId2" cstate="print"/>
          <a:srcRect/>
          <a:stretch>
            <a:fillRect/>
          </a:stretch>
        </p:blipFill>
        <p:spPr bwMode="auto">
          <a:xfrm>
            <a:off x="685800" y="1524000"/>
            <a:ext cx="7620000" cy="47244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1000"/>
                                        <p:tgtEl>
                                          <p:spTgt spid="47106"/>
                                        </p:tgtEl>
                                      </p:cBhvr>
                                    </p:animEffect>
                                    <p:anim calcmode="lin" valueType="num">
                                      <p:cBhvr>
                                        <p:cTn id="8" dur="1000" fill="hold"/>
                                        <p:tgtEl>
                                          <p:spTgt spid="47106"/>
                                        </p:tgtEl>
                                        <p:attrNameLst>
                                          <p:attrName>ppt_x</p:attrName>
                                        </p:attrNameLst>
                                      </p:cBhvr>
                                      <p:tavLst>
                                        <p:tav tm="0">
                                          <p:val>
                                            <p:strVal val="#ppt_x"/>
                                          </p:val>
                                        </p:tav>
                                        <p:tav tm="100000">
                                          <p:val>
                                            <p:strVal val="#ppt_x"/>
                                          </p:val>
                                        </p:tav>
                                      </p:tavLst>
                                    </p:anim>
                                    <p:anim calcmode="lin" valueType="num">
                                      <p:cBhvr>
                                        <p:cTn id="9" dur="898" decel="100000" fill="hold"/>
                                        <p:tgtEl>
                                          <p:spTgt spid="4710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710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47108"/>
                                        </p:tgtEl>
                                        <p:attrNameLst>
                                          <p:attrName>fillcolor</p:attrName>
                                        </p:attrNameLst>
                                      </p:cBhvr>
                                      <p:to>
                                        <a:schemeClr val="accent2"/>
                                      </p:to>
                                    </p:animClr>
                                    <p:set>
                                      <p:cBhvr>
                                        <p:cTn id="15" dur="2000" fill="hold"/>
                                        <p:tgtEl>
                                          <p:spTgt spid="47108"/>
                                        </p:tgtEl>
                                        <p:attrNameLst>
                                          <p:attrName>fill.type</p:attrName>
                                        </p:attrNameLst>
                                      </p:cBhvr>
                                      <p:to>
                                        <p:strVal val="solid"/>
                                      </p:to>
                                    </p:set>
                                    <p:set>
                                      <p:cBhvr>
                                        <p:cTn id="16" dur="2000" fill="hold"/>
                                        <p:tgtEl>
                                          <p:spTgt spid="4710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p:txBody>
          <a:bodyPr/>
          <a:lstStyle/>
          <a:p>
            <a:r>
              <a:rPr lang="en-US" b="1" smtClean="0"/>
              <a:t>Cinematography</a:t>
            </a:r>
          </a:p>
          <a:p>
            <a:r>
              <a:rPr lang="en-US" b="1" smtClean="0"/>
              <a:t>Mary Pickford</a:t>
            </a:r>
          </a:p>
          <a:p>
            <a:r>
              <a:rPr lang="en-US" b="1" smtClean="0"/>
              <a:t>Douglas Fairbanks</a:t>
            </a:r>
          </a:p>
          <a:p>
            <a:r>
              <a:rPr lang="en-US" b="1" smtClean="0"/>
              <a:t>Sidney Poitiers</a:t>
            </a:r>
          </a:p>
          <a:p>
            <a:r>
              <a:rPr lang="en-US" b="1" smtClean="0"/>
              <a:t>Steve McQueen</a:t>
            </a:r>
            <a:endParaRPr lang="ru-RU" b="1" smtClean="0"/>
          </a:p>
        </p:txBody>
      </p:sp>
      <p:pic>
        <p:nvPicPr>
          <p:cNvPr id="25603" name="Picture 4" descr="1219911461_celebrity1"/>
          <p:cNvPicPr>
            <a:picLocks noChangeAspect="1" noChangeArrowheads="1"/>
          </p:cNvPicPr>
          <p:nvPr/>
        </p:nvPicPr>
        <p:blipFill>
          <a:blip r:embed="rId2" cstate="print"/>
          <a:srcRect/>
          <a:stretch>
            <a:fillRect/>
          </a:stretch>
        </p:blipFill>
        <p:spPr bwMode="auto">
          <a:xfrm>
            <a:off x="5334000" y="1524000"/>
            <a:ext cx="3371850" cy="44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1400" b="1" i="1" smtClean="0">
                <a:latin typeface="Rockwell" pitchFamily="18" charset="0"/>
              </a:rPr>
              <a:t>Hollywood is the name of a Los Angeles district  which appeared in 1910 and it is also stands for American cinematography .It is part of American entertainment industry aimed at amusing, educating and giving the public what it wants.America cinema was born in the east when Patent Cinema company was founded in 1908.It included 8 cinema- making films.those who did not go into this company went to the West. The independent producers soon made half of American movies, the  number of film companies in California was growing. In the twenties american film industry blossomed. Producers needed more money and American banks readilly gave money as movies broughtbigprofits. Producers grew more and more dependent on businessmen. Unknown actors could become famous in a day,poor people became rich all of the sudden and hollywood becamethe town where all dreams come true.</a:t>
            </a:r>
            <a:br>
              <a:rPr lang="en-US" sz="1400" b="1" i="1" smtClean="0">
                <a:latin typeface="Rockwell" pitchFamily="18" charset="0"/>
              </a:rPr>
            </a:br>
            <a:r>
              <a:rPr lang="en-US" sz="1400" b="1" i="1" smtClean="0">
                <a:latin typeface="Rockwell" pitchFamily="18" charset="0"/>
              </a:rPr>
              <a:t>     The 1920s saw Hollywood as the centre of movie industry with a worldwide market. The production of films began in Hollywood in the late 1920s ad resulted in building huge sound stages many of which are used even now . </a:t>
            </a:r>
            <a:br>
              <a:rPr lang="en-US" sz="1400" b="1" i="1" smtClean="0">
                <a:latin typeface="Rockwell" pitchFamily="18" charset="0"/>
              </a:rPr>
            </a:br>
            <a:r>
              <a:rPr lang="en-US" sz="1400" b="1" i="1" smtClean="0">
                <a:latin typeface="Rockwell" pitchFamily="18" charset="0"/>
              </a:rPr>
              <a:t>  Hollywood helps to create theAmerican dream and to convince people that the american way of life is the ideal one. At the beginning movies were like   a dream giving an escape from reality and showing that longing  for happiness and success could be fulfilled.</a:t>
            </a:r>
            <a:br>
              <a:rPr lang="en-US" sz="1400" b="1" i="1" smtClean="0">
                <a:latin typeface="Rockwell" pitchFamily="18" charset="0"/>
              </a:rPr>
            </a:br>
            <a:r>
              <a:rPr lang="en-US" sz="1400" b="1" i="1" smtClean="0">
                <a:latin typeface="Rockwell" pitchFamily="18" charset="0"/>
              </a:rPr>
              <a:t>   In 1913 Mery Pickford,Douglas Fairbanks, CharlesChaplin,Bill Hart founded their own company United Artists. In the fifties several actors became producers – Lancaster, Douglas, Sinatra,Grant,Stars demonstrated their ability to be independent. In 1969 Barbara Streisand , Sidney Poitiers,Paul Newman founded  their  own association First Artists. Later Steve McQueen and Dustin Hofman joined them. </a:t>
            </a:r>
            <a:br>
              <a:rPr lang="en-US" sz="1400" b="1" i="1" smtClean="0">
                <a:latin typeface="Rockwell" pitchFamily="18" charset="0"/>
              </a:rPr>
            </a:br>
            <a:r>
              <a:rPr lang="en-US" sz="1400" b="1" i="1" smtClean="0">
                <a:latin typeface="Rockwell" pitchFamily="18" charset="0"/>
              </a:rPr>
              <a:t>   One of thegreatest events inHollywood is the annual presentation of Oscar ,the legendary figurine which is the highest Award of the american cinema academy. This organization was founded in 1927. its aim was to further the development of cinematograhy. Every year in February the American press publishes the titles of films which have been chosen for the competition. On the presentation day there is a magnificent show in the Los Angeles music centre. Another tradition is the ceremony</a:t>
            </a:r>
            <a:r>
              <a:rPr lang="en-US" sz="1600" b="1" i="1" smtClean="0">
                <a:latin typeface="Rockwell" pitchFamily="18" charset="0"/>
              </a:rPr>
              <a:t> of leaving one’s footprints or handprints on the pavement in front of the Chinese Theatre. </a:t>
            </a:r>
            <a:r>
              <a:rPr lang="ru-RU" sz="1600" b="1" i="1" smtClean="0">
                <a:latin typeface="Rockwell" pitchFamily="18" charset="0"/>
              </a:rPr>
              <a:t/>
            </a:r>
            <a:br>
              <a:rPr lang="ru-RU" sz="1600" b="1" i="1" smtClean="0">
                <a:latin typeface="Rockwell" pitchFamily="18" charset="0"/>
              </a:rPr>
            </a:br>
            <a:endParaRPr lang="ru-RU" sz="1600" b="1" i="1" smtClean="0">
              <a:latin typeface="Rockwell"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57200" y="609600"/>
            <a:ext cx="7772400" cy="5715000"/>
          </a:xfrm>
        </p:spPr>
        <p:txBody>
          <a:bodyPr/>
          <a:lstStyle/>
          <a:p>
            <a:pPr marL="609600" indent="-609600">
              <a:lnSpc>
                <a:spcPct val="90000"/>
              </a:lnSpc>
              <a:buFontTx/>
              <a:buAutoNum type="arabicParenR"/>
            </a:pPr>
            <a:r>
              <a:rPr lang="en-US" sz="1400" b="1" smtClean="0"/>
              <a:t>The word Hollywood means American</a:t>
            </a:r>
          </a:p>
          <a:p>
            <a:pPr marL="609600" indent="-609600">
              <a:lnSpc>
                <a:spcPct val="90000"/>
              </a:lnSpc>
              <a:buFontTx/>
              <a:buAutoNum type="alphaLcParenR"/>
            </a:pPr>
            <a:r>
              <a:rPr lang="en-US" sz="1400" b="1" smtClean="0"/>
              <a:t>Theatre</a:t>
            </a:r>
          </a:p>
          <a:p>
            <a:pPr marL="609600" indent="-609600">
              <a:lnSpc>
                <a:spcPct val="90000"/>
              </a:lnSpc>
              <a:buFontTx/>
              <a:buAutoNum type="alphaLcParenR"/>
            </a:pPr>
            <a:r>
              <a:rPr lang="en-US" sz="1400" b="1" smtClean="0"/>
              <a:t>Cinematography</a:t>
            </a:r>
          </a:p>
          <a:p>
            <a:pPr marL="609600" indent="-609600">
              <a:lnSpc>
                <a:spcPct val="90000"/>
              </a:lnSpc>
              <a:buFontTx/>
              <a:buAutoNum type="alphaLcParenR"/>
            </a:pPr>
            <a:r>
              <a:rPr lang="en-US" sz="1400" b="1" smtClean="0"/>
              <a:t>A park of children</a:t>
            </a:r>
          </a:p>
          <a:p>
            <a:pPr marL="609600" indent="-609600">
              <a:lnSpc>
                <a:spcPct val="90000"/>
              </a:lnSpc>
              <a:buFontTx/>
              <a:buNone/>
            </a:pPr>
            <a:r>
              <a:rPr lang="en-US" sz="1400" b="1" smtClean="0"/>
              <a:t>2) American cinema was born in the</a:t>
            </a:r>
          </a:p>
          <a:p>
            <a:pPr marL="609600" indent="-609600">
              <a:lnSpc>
                <a:spcPct val="90000"/>
              </a:lnSpc>
              <a:buFontTx/>
              <a:buAutoNum type="alphaLcParenR"/>
            </a:pPr>
            <a:r>
              <a:rPr lang="en-US" sz="1400" b="1" smtClean="0"/>
              <a:t>East</a:t>
            </a:r>
          </a:p>
          <a:p>
            <a:pPr marL="609600" indent="-609600">
              <a:lnSpc>
                <a:spcPct val="90000"/>
              </a:lnSpc>
              <a:buFontTx/>
              <a:buAutoNum type="alphaLcParenR"/>
            </a:pPr>
            <a:r>
              <a:rPr lang="en-US" sz="1400" b="1" smtClean="0"/>
              <a:t>West</a:t>
            </a:r>
          </a:p>
          <a:p>
            <a:pPr marL="609600" indent="-609600">
              <a:lnSpc>
                <a:spcPct val="90000"/>
              </a:lnSpc>
              <a:buFontTx/>
              <a:buAutoNum type="alphaLcParenR"/>
            </a:pPr>
            <a:r>
              <a:rPr lang="en-US" sz="1400" b="1" smtClean="0"/>
              <a:t>South</a:t>
            </a:r>
          </a:p>
          <a:p>
            <a:pPr marL="609600" indent="-609600">
              <a:lnSpc>
                <a:spcPct val="90000"/>
              </a:lnSpc>
              <a:buFontTx/>
              <a:buNone/>
            </a:pPr>
            <a:r>
              <a:rPr lang="en-US" sz="1400" b="1" smtClean="0"/>
              <a:t>3)Unknown actors could become famous in a day, poor people became rich all of a sudden and hollywood became the town:</a:t>
            </a:r>
          </a:p>
          <a:p>
            <a:pPr marL="609600" indent="-609600">
              <a:lnSpc>
                <a:spcPct val="90000"/>
              </a:lnSpc>
              <a:buFontTx/>
              <a:buNone/>
            </a:pPr>
            <a:r>
              <a:rPr lang="en-US" sz="1400" b="1" smtClean="0"/>
              <a:t>a)Where all hopes break</a:t>
            </a:r>
          </a:p>
          <a:p>
            <a:pPr marL="609600" indent="-609600">
              <a:lnSpc>
                <a:spcPct val="90000"/>
              </a:lnSpc>
              <a:buFontTx/>
              <a:buNone/>
            </a:pPr>
            <a:r>
              <a:rPr lang="en-US" sz="1400" b="1" smtClean="0"/>
              <a:t>b)Where everybody can get a job</a:t>
            </a:r>
          </a:p>
          <a:p>
            <a:pPr marL="609600" indent="-609600">
              <a:lnSpc>
                <a:spcPct val="90000"/>
              </a:lnSpc>
              <a:buFontTx/>
              <a:buNone/>
            </a:pPr>
            <a:r>
              <a:rPr lang="en-US" sz="1400" b="1" smtClean="0"/>
              <a:t>c)Where all dreams come true</a:t>
            </a:r>
          </a:p>
          <a:p>
            <a:pPr marL="609600" indent="-609600">
              <a:lnSpc>
                <a:spcPct val="90000"/>
              </a:lnSpc>
              <a:buFontTx/>
              <a:buNone/>
            </a:pPr>
            <a:r>
              <a:rPr lang="en-US" sz="1400" b="1" smtClean="0"/>
              <a:t>4)Hollywood helps to create the American dream and to convince people that the American</a:t>
            </a:r>
          </a:p>
          <a:p>
            <a:pPr marL="609600" indent="-609600">
              <a:lnSpc>
                <a:spcPct val="90000"/>
              </a:lnSpc>
              <a:buFontTx/>
              <a:buNone/>
            </a:pPr>
            <a:r>
              <a:rPr lang="en-US" sz="1400" b="1" smtClean="0"/>
              <a:t>is the ideal</a:t>
            </a:r>
          </a:p>
          <a:p>
            <a:pPr marL="609600" indent="-609600">
              <a:lnSpc>
                <a:spcPct val="90000"/>
              </a:lnSpc>
              <a:buFontTx/>
              <a:buAutoNum type="alphaLcParenR"/>
            </a:pPr>
            <a:r>
              <a:rPr lang="en-US" sz="1400" b="1" smtClean="0"/>
              <a:t>A fast food system</a:t>
            </a:r>
          </a:p>
          <a:p>
            <a:pPr marL="609600" indent="-609600">
              <a:lnSpc>
                <a:spcPct val="90000"/>
              </a:lnSpc>
              <a:buFontTx/>
              <a:buAutoNum type="alphaLcParenR"/>
            </a:pPr>
            <a:r>
              <a:rPr lang="en-US" sz="1400" b="1" smtClean="0"/>
              <a:t>Healthy Service System</a:t>
            </a:r>
          </a:p>
          <a:p>
            <a:pPr marL="609600" indent="-609600">
              <a:lnSpc>
                <a:spcPct val="90000"/>
              </a:lnSpc>
              <a:buFontTx/>
              <a:buAutoNum type="alphaLcParenR"/>
            </a:pPr>
            <a:r>
              <a:rPr lang="en-US" sz="1400" b="1" smtClean="0"/>
              <a:t>Way of life</a:t>
            </a:r>
          </a:p>
          <a:p>
            <a:pPr marL="609600" indent="-609600">
              <a:lnSpc>
                <a:spcPct val="90000"/>
              </a:lnSpc>
              <a:buFontTx/>
              <a:buNone/>
            </a:pPr>
            <a:r>
              <a:rPr lang="en-US" sz="1400" b="1" smtClean="0"/>
              <a:t>5)When some actors became producers ,they demonstrated ability to be a</a:t>
            </a:r>
          </a:p>
          <a:p>
            <a:pPr marL="609600" indent="-609600">
              <a:lnSpc>
                <a:spcPct val="90000"/>
              </a:lnSpc>
              <a:buFontTx/>
              <a:buAutoNum type="alphaLcParenR"/>
            </a:pPr>
            <a:r>
              <a:rPr lang="en-US" sz="1400" b="1" smtClean="0"/>
              <a:t>Famous</a:t>
            </a:r>
          </a:p>
          <a:p>
            <a:pPr marL="609600" indent="-609600">
              <a:lnSpc>
                <a:spcPct val="90000"/>
              </a:lnSpc>
              <a:buFontTx/>
              <a:buAutoNum type="alphaLcParenR"/>
            </a:pPr>
            <a:r>
              <a:rPr lang="en-US" sz="1400" b="1" smtClean="0"/>
              <a:t>Independent</a:t>
            </a:r>
          </a:p>
          <a:p>
            <a:pPr marL="609600" indent="-609600">
              <a:lnSpc>
                <a:spcPct val="90000"/>
              </a:lnSpc>
              <a:buFontTx/>
              <a:buAutoNum type="alphaLcParenR"/>
            </a:pPr>
            <a:r>
              <a:rPr lang="en-US" sz="1400" b="1" smtClean="0"/>
              <a:t>Clever</a:t>
            </a:r>
            <a:endParaRPr lang="ru-RU" sz="1400" b="1"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609600" y="1524000"/>
            <a:ext cx="7772400" cy="4648200"/>
          </a:xfrm>
        </p:spPr>
        <p:txBody>
          <a:bodyPr/>
          <a:lstStyle/>
          <a:p>
            <a:pPr marL="609600" indent="-609600">
              <a:buFontTx/>
              <a:buNone/>
            </a:pPr>
            <a:r>
              <a:rPr lang="en-US" sz="1800" smtClean="0"/>
              <a:t>6) The aim of the American Cinema Academy in giving Oscars is to </a:t>
            </a:r>
          </a:p>
          <a:p>
            <a:pPr marL="609600" indent="-609600">
              <a:buFontTx/>
              <a:buAutoNum type="alphaLcParenR"/>
            </a:pPr>
            <a:r>
              <a:rPr lang="en-US" sz="1800" smtClean="0"/>
              <a:t>Gather money for charity</a:t>
            </a:r>
          </a:p>
          <a:p>
            <a:pPr marL="609600" indent="-609600">
              <a:buFontTx/>
              <a:buAutoNum type="alphaLcParenR"/>
            </a:pPr>
            <a:r>
              <a:rPr lang="en-US" sz="1800" smtClean="0"/>
              <a:t>Help the actors become famous</a:t>
            </a:r>
          </a:p>
          <a:p>
            <a:pPr marL="609600" indent="-609600">
              <a:buFontTx/>
              <a:buAutoNum type="alphaLcParenR"/>
            </a:pPr>
            <a:r>
              <a:rPr lang="en-US" sz="1800" smtClean="0"/>
              <a:t>Further the development of cinematography</a:t>
            </a:r>
            <a:endParaRPr lang="ru-RU" sz="1800" smtClean="0"/>
          </a:p>
        </p:txBody>
      </p:sp>
      <p:pic>
        <p:nvPicPr>
          <p:cNvPr id="28675" name="Picture 4" descr="704px-Miramax films"/>
          <p:cNvPicPr>
            <a:picLocks noChangeAspect="1" noChangeArrowheads="1"/>
          </p:cNvPicPr>
          <p:nvPr/>
        </p:nvPicPr>
        <p:blipFill>
          <a:blip r:embed="rId2" cstate="print"/>
          <a:srcRect/>
          <a:stretch>
            <a:fillRect/>
          </a:stretch>
        </p:blipFill>
        <p:spPr bwMode="auto">
          <a:xfrm>
            <a:off x="2895600" y="3124200"/>
            <a:ext cx="4191000" cy="299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066800"/>
            <a:ext cx="8001000" cy="838200"/>
          </a:xfrm>
        </p:spPr>
        <p:txBody>
          <a:bodyPr/>
          <a:lstStyle/>
          <a:p>
            <a:endParaRPr lang="ru-RU" smtClean="0"/>
          </a:p>
        </p:txBody>
      </p:sp>
      <p:sp>
        <p:nvSpPr>
          <p:cNvPr id="51203" name="Rectangle 3"/>
          <p:cNvSpPr>
            <a:spLocks noGrp="1" noChangeArrowheads="1"/>
          </p:cNvSpPr>
          <p:nvPr>
            <p:ph type="body" idx="1"/>
          </p:nvPr>
        </p:nvSpPr>
        <p:spPr>
          <a:xfrm>
            <a:off x="685800" y="533400"/>
            <a:ext cx="7772400" cy="5715000"/>
          </a:xfrm>
        </p:spPr>
        <p:txBody>
          <a:bodyPr/>
          <a:lstStyle/>
          <a:p>
            <a:pPr>
              <a:buFontTx/>
              <a:buNone/>
            </a:pPr>
            <a:r>
              <a:rPr lang="en-US" sz="6000" smtClean="0"/>
              <a:t>1910</a:t>
            </a:r>
          </a:p>
          <a:p>
            <a:pPr>
              <a:buFontTx/>
              <a:buNone/>
            </a:pPr>
            <a:r>
              <a:rPr lang="en-US" sz="6000" smtClean="0"/>
              <a:t>1908</a:t>
            </a:r>
          </a:p>
          <a:p>
            <a:pPr>
              <a:buFontTx/>
              <a:buNone/>
            </a:pPr>
            <a:r>
              <a:rPr lang="en-US" sz="6000" smtClean="0"/>
              <a:t>1920s</a:t>
            </a:r>
          </a:p>
          <a:p>
            <a:pPr>
              <a:buFontTx/>
              <a:buNone/>
            </a:pPr>
            <a:r>
              <a:rPr lang="en-US" sz="6000" smtClean="0"/>
              <a:t>1913</a:t>
            </a:r>
          </a:p>
          <a:p>
            <a:pPr>
              <a:buFontTx/>
              <a:buNone/>
            </a:pPr>
            <a:r>
              <a:rPr lang="en-US" sz="6000" smtClean="0"/>
              <a:t>1927</a:t>
            </a:r>
            <a:endParaRPr lang="ru-RU" sz="6000" smtClean="0"/>
          </a:p>
        </p:txBody>
      </p:sp>
      <p:pic>
        <p:nvPicPr>
          <p:cNvPr id="29700" name="Picture 4" descr="TRaider3"/>
          <p:cNvPicPr>
            <a:picLocks noChangeAspect="1" noChangeArrowheads="1"/>
          </p:cNvPicPr>
          <p:nvPr/>
        </p:nvPicPr>
        <p:blipFill>
          <a:blip r:embed="rId2" cstate="print"/>
          <a:srcRect/>
          <a:stretch>
            <a:fillRect/>
          </a:stretch>
        </p:blipFill>
        <p:spPr bwMode="auto">
          <a:xfrm>
            <a:off x="5867400" y="2743200"/>
            <a:ext cx="2971800" cy="35052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nodePh="1">
                                  <p:stCondLst>
                                    <p:cond delay="0"/>
                                  </p:stCondLst>
                                  <p:endCondLst>
                                    <p:cond evt="begin" delay="0">
                                      <p:tn val="5"/>
                                    </p:cond>
                                  </p:end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1000"/>
                                        <p:tgtEl>
                                          <p:spTgt spid="51202"/>
                                        </p:tgtEl>
                                      </p:cBhvr>
                                    </p:animEffect>
                                    <p:anim calcmode="lin" valueType="num">
                                      <p:cBhvr>
                                        <p:cTn id="8" dur="1000" fill="hold"/>
                                        <p:tgtEl>
                                          <p:spTgt spid="51202"/>
                                        </p:tgtEl>
                                        <p:attrNameLst>
                                          <p:attrName>ppt_x</p:attrName>
                                        </p:attrNameLst>
                                      </p:cBhvr>
                                      <p:tavLst>
                                        <p:tav tm="0">
                                          <p:val>
                                            <p:strVal val="#ppt_x"/>
                                          </p:val>
                                        </p:tav>
                                        <p:tav tm="100000">
                                          <p:val>
                                            <p:strVal val="#ppt_x"/>
                                          </p:val>
                                        </p:tav>
                                      </p:tavLst>
                                    </p:anim>
                                    <p:anim calcmode="lin" valueType="num">
                                      <p:cBhvr>
                                        <p:cTn id="9" dur="898" decel="100000" fill="hold"/>
                                        <p:tgtEl>
                                          <p:spTgt spid="5120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120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1203">
                                            <p:txEl>
                                              <p:pRg st="0" end="0"/>
                                            </p:txEl>
                                          </p:spTgt>
                                        </p:tgtEl>
                                        <p:attrNameLst>
                                          <p:attrName>style.visibility</p:attrName>
                                        </p:attrNameLst>
                                      </p:cBhvr>
                                      <p:to>
                                        <p:strVal val="visible"/>
                                      </p:to>
                                    </p:set>
                                    <p:animEffect transition="in" filter="fade">
                                      <p:cBhvr>
                                        <p:cTn id="15" dur="1000"/>
                                        <p:tgtEl>
                                          <p:spTgt spid="51203">
                                            <p:txEl>
                                              <p:pRg st="0" end="0"/>
                                            </p:txEl>
                                          </p:spTgt>
                                        </p:tgtEl>
                                      </p:cBhvr>
                                    </p:animEffect>
                                    <p:anim calcmode="lin" valueType="num">
                                      <p:cBhvr>
                                        <p:cTn id="16" dur="10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5120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5120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1203">
                                            <p:txEl>
                                              <p:pRg st="1" end="1"/>
                                            </p:txEl>
                                          </p:spTgt>
                                        </p:tgtEl>
                                        <p:attrNameLst>
                                          <p:attrName>style.visibility</p:attrName>
                                        </p:attrNameLst>
                                      </p:cBhvr>
                                      <p:to>
                                        <p:strVal val="visible"/>
                                      </p:to>
                                    </p:set>
                                    <p:animEffect transition="in" filter="fade">
                                      <p:cBhvr>
                                        <p:cTn id="23" dur="1000"/>
                                        <p:tgtEl>
                                          <p:spTgt spid="51203">
                                            <p:txEl>
                                              <p:pRg st="1" end="1"/>
                                            </p:txEl>
                                          </p:spTgt>
                                        </p:tgtEl>
                                      </p:cBhvr>
                                    </p:animEffect>
                                    <p:anim calcmode="lin" valueType="num">
                                      <p:cBhvr>
                                        <p:cTn id="24" dur="10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5120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5120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1203">
                                            <p:txEl>
                                              <p:pRg st="2" end="2"/>
                                            </p:txEl>
                                          </p:spTgt>
                                        </p:tgtEl>
                                        <p:attrNameLst>
                                          <p:attrName>style.visibility</p:attrName>
                                        </p:attrNameLst>
                                      </p:cBhvr>
                                      <p:to>
                                        <p:strVal val="visible"/>
                                      </p:to>
                                    </p:set>
                                    <p:animEffect transition="in" filter="fade">
                                      <p:cBhvr>
                                        <p:cTn id="31" dur="1000"/>
                                        <p:tgtEl>
                                          <p:spTgt spid="51203">
                                            <p:txEl>
                                              <p:pRg st="2" end="2"/>
                                            </p:txEl>
                                          </p:spTgt>
                                        </p:tgtEl>
                                      </p:cBhvr>
                                    </p:animEffect>
                                    <p:anim calcmode="lin" valueType="num">
                                      <p:cBhvr>
                                        <p:cTn id="32" dur="10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5120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5120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51203">
                                            <p:txEl>
                                              <p:pRg st="3" end="3"/>
                                            </p:txEl>
                                          </p:spTgt>
                                        </p:tgtEl>
                                        <p:attrNameLst>
                                          <p:attrName>style.visibility</p:attrName>
                                        </p:attrNameLst>
                                      </p:cBhvr>
                                      <p:to>
                                        <p:strVal val="visible"/>
                                      </p:to>
                                    </p:set>
                                    <p:animEffect transition="in" filter="fade">
                                      <p:cBhvr>
                                        <p:cTn id="39" dur="1000"/>
                                        <p:tgtEl>
                                          <p:spTgt spid="51203">
                                            <p:txEl>
                                              <p:pRg st="3" end="3"/>
                                            </p:txEl>
                                          </p:spTgt>
                                        </p:tgtEl>
                                      </p:cBhvr>
                                    </p:animEffect>
                                    <p:anim calcmode="lin" valueType="num">
                                      <p:cBhvr>
                                        <p:cTn id="40" dur="10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51203">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5120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51203">
                                            <p:txEl>
                                              <p:pRg st="4" end="4"/>
                                            </p:txEl>
                                          </p:spTgt>
                                        </p:tgtEl>
                                        <p:attrNameLst>
                                          <p:attrName>style.visibility</p:attrName>
                                        </p:attrNameLst>
                                      </p:cBhvr>
                                      <p:to>
                                        <p:strVal val="visible"/>
                                      </p:to>
                                    </p:set>
                                    <p:animEffect transition="in" filter="fade">
                                      <p:cBhvr>
                                        <p:cTn id="47" dur="1000"/>
                                        <p:tgtEl>
                                          <p:spTgt spid="51203">
                                            <p:txEl>
                                              <p:pRg st="4" end="4"/>
                                            </p:txEl>
                                          </p:spTgt>
                                        </p:tgtEl>
                                      </p:cBhvr>
                                    </p:animEffect>
                                    <p:anim calcmode="lin" valueType="num">
                                      <p:cBhvr>
                                        <p:cTn id="48" dur="10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51203">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5120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838200"/>
            <a:ext cx="8001000" cy="838200"/>
          </a:xfrm>
        </p:spPr>
        <p:txBody>
          <a:bodyPr/>
          <a:lstStyle/>
          <a:p>
            <a:endParaRPr lang="ru-RU" smtClean="0"/>
          </a:p>
        </p:txBody>
      </p:sp>
      <p:sp>
        <p:nvSpPr>
          <p:cNvPr id="30723" name="Rectangle 3"/>
          <p:cNvSpPr>
            <a:spLocks noGrp="1" noChangeArrowheads="1"/>
          </p:cNvSpPr>
          <p:nvPr>
            <p:ph type="body" idx="1"/>
          </p:nvPr>
        </p:nvSpPr>
        <p:spPr>
          <a:xfrm>
            <a:off x="990600" y="1219200"/>
            <a:ext cx="7772400" cy="4648200"/>
          </a:xfrm>
        </p:spPr>
        <p:txBody>
          <a:bodyPr/>
          <a:lstStyle/>
          <a:p>
            <a:pPr>
              <a:buFontTx/>
              <a:buNone/>
            </a:pPr>
            <a:r>
              <a:rPr lang="en-US" b="1" smtClean="0"/>
              <a:t>         </a:t>
            </a:r>
            <a:r>
              <a:rPr lang="en-US" i="1" smtClean="0">
                <a:solidFill>
                  <a:srgbClr val="000000"/>
                </a:solidFill>
                <a:latin typeface="Rockwell Extra Bold" pitchFamily="18" charset="0"/>
              </a:rPr>
              <a:t>BOX OF PROFFESIONS</a:t>
            </a:r>
            <a:endParaRPr lang="ru-RU" i="1" smtClean="0">
              <a:solidFill>
                <a:srgbClr val="000000"/>
              </a:solidFill>
              <a:latin typeface="Rockwell Extra Bold" pitchFamily="18" charset="0"/>
            </a:endParaRPr>
          </a:p>
        </p:txBody>
      </p:sp>
      <p:pic>
        <p:nvPicPr>
          <p:cNvPr id="30724" name="Picture 6" descr="41"/>
          <p:cNvPicPr>
            <a:picLocks noChangeAspect="1" noChangeArrowheads="1"/>
          </p:cNvPicPr>
          <p:nvPr/>
        </p:nvPicPr>
        <p:blipFill>
          <a:blip r:embed="rId2" cstate="print"/>
          <a:srcRect/>
          <a:stretch>
            <a:fillRect/>
          </a:stretch>
        </p:blipFill>
        <p:spPr bwMode="auto">
          <a:xfrm>
            <a:off x="1524000" y="2514600"/>
            <a:ext cx="6477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ru-RU" smtClean="0"/>
          </a:p>
        </p:txBody>
      </p:sp>
      <p:sp>
        <p:nvSpPr>
          <p:cNvPr id="31747" name="Rectangle 3"/>
          <p:cNvSpPr>
            <a:spLocks noGrp="1" noChangeArrowheads="1"/>
          </p:cNvSpPr>
          <p:nvPr>
            <p:ph type="body" idx="1"/>
          </p:nvPr>
        </p:nvSpPr>
        <p:spPr/>
        <p:txBody>
          <a:bodyPr/>
          <a:lstStyle/>
          <a:p>
            <a:endParaRPr lang="ru-RU" smtClean="0"/>
          </a:p>
        </p:txBody>
      </p:sp>
      <p:pic>
        <p:nvPicPr>
          <p:cNvPr id="31748" name="Picture 4" descr="kinopoiskru-pretty-woman-558843-300x199"/>
          <p:cNvPicPr>
            <a:picLocks noChangeAspect="1" noChangeArrowheads="1"/>
          </p:cNvPicPr>
          <p:nvPr/>
        </p:nvPicPr>
        <p:blipFill>
          <a:blip r:embed="rId2" cstate="print"/>
          <a:srcRect/>
          <a:stretch>
            <a:fillRect/>
          </a:stretch>
        </p:blipFill>
        <p:spPr bwMode="auto">
          <a:xfrm>
            <a:off x="0" y="0"/>
            <a:ext cx="3276600" cy="3657600"/>
          </a:xfrm>
          <a:prstGeom prst="rect">
            <a:avLst/>
          </a:prstGeom>
          <a:noFill/>
          <a:ln w="9525">
            <a:noFill/>
            <a:miter lim="800000"/>
            <a:headEnd/>
            <a:tailEnd/>
          </a:ln>
        </p:spPr>
      </p:pic>
      <p:pic>
        <p:nvPicPr>
          <p:cNvPr id="31749" name="Picture 5" descr="14186"/>
          <p:cNvPicPr>
            <a:picLocks noChangeAspect="1" noChangeArrowheads="1"/>
          </p:cNvPicPr>
          <p:nvPr/>
        </p:nvPicPr>
        <p:blipFill>
          <a:blip r:embed="rId3" cstate="print"/>
          <a:srcRect/>
          <a:stretch>
            <a:fillRect/>
          </a:stretch>
        </p:blipFill>
        <p:spPr bwMode="auto">
          <a:xfrm>
            <a:off x="5105400" y="0"/>
            <a:ext cx="4038600" cy="3810000"/>
          </a:xfrm>
          <a:prstGeom prst="rect">
            <a:avLst/>
          </a:prstGeom>
          <a:noFill/>
          <a:ln w="9525">
            <a:noFill/>
            <a:miter lim="800000"/>
            <a:headEnd/>
            <a:tailEnd/>
          </a:ln>
        </p:spPr>
      </p:pic>
      <p:pic>
        <p:nvPicPr>
          <p:cNvPr id="31750" name="Picture 6" descr="447"/>
          <p:cNvPicPr>
            <a:picLocks noChangeAspect="1" noChangeArrowheads="1"/>
          </p:cNvPicPr>
          <p:nvPr/>
        </p:nvPicPr>
        <p:blipFill>
          <a:blip r:embed="rId4" cstate="print"/>
          <a:srcRect/>
          <a:stretch>
            <a:fillRect/>
          </a:stretch>
        </p:blipFill>
        <p:spPr bwMode="auto">
          <a:xfrm>
            <a:off x="2286000" y="2876550"/>
            <a:ext cx="3619500" cy="39814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7"/>
          <p:cNvSpPr>
            <a:spLocks noGrp="1" noChangeArrowheads="1"/>
          </p:cNvSpPr>
          <p:nvPr>
            <p:ph type="body" idx="1"/>
          </p:nvPr>
        </p:nvSpPr>
        <p:spPr>
          <a:xfrm>
            <a:off x="685800" y="685800"/>
            <a:ext cx="7772400" cy="3276600"/>
          </a:xfrm>
        </p:spPr>
        <p:txBody>
          <a:bodyPr/>
          <a:lstStyle/>
          <a:p>
            <a:pPr eaLnBrk="1" hangingPunct="1">
              <a:lnSpc>
                <a:spcPct val="90000"/>
              </a:lnSpc>
              <a:buFontTx/>
              <a:buNone/>
            </a:pPr>
            <a:r>
              <a:rPr lang="en-US" sz="2800" b="1" smtClean="0">
                <a:solidFill>
                  <a:srgbClr val="3333FF"/>
                </a:solidFill>
              </a:rPr>
              <a:t> </a:t>
            </a:r>
          </a:p>
          <a:p>
            <a:pPr eaLnBrk="1" hangingPunct="1">
              <a:lnSpc>
                <a:spcPct val="90000"/>
              </a:lnSpc>
              <a:buFontTx/>
              <a:buNone/>
            </a:pPr>
            <a:endParaRPr lang="en-US" sz="2800" b="1" smtClean="0">
              <a:solidFill>
                <a:srgbClr val="3333FF"/>
              </a:solidFill>
            </a:endParaRPr>
          </a:p>
          <a:p>
            <a:pPr eaLnBrk="1" hangingPunct="1">
              <a:lnSpc>
                <a:spcPct val="90000"/>
              </a:lnSpc>
              <a:buFontTx/>
              <a:buNone/>
            </a:pPr>
            <a:r>
              <a:rPr lang="en-US" sz="7200" b="1" smtClean="0">
                <a:solidFill>
                  <a:srgbClr val="3333FF"/>
                </a:solidFill>
                <a:latin typeface="Rage Italic" pitchFamily="66" charset="0"/>
              </a:rPr>
              <a:t>    Why do people      watch films? </a:t>
            </a:r>
            <a:endParaRPr lang="ru-RU" sz="7200" b="1" smtClean="0">
              <a:solidFill>
                <a:srgbClr val="3333FF"/>
              </a:solidFill>
              <a:latin typeface="Rage Italic" pitchFamily="66" charset="0"/>
            </a:endParaRPr>
          </a:p>
        </p:txBody>
      </p:sp>
      <p:pic>
        <p:nvPicPr>
          <p:cNvPr id="5123" name="Picture 4" descr="Копия (3) HH00693_"/>
          <p:cNvPicPr>
            <a:picLocks noChangeAspect="1" noChangeArrowheads="1"/>
          </p:cNvPicPr>
          <p:nvPr/>
        </p:nvPicPr>
        <p:blipFill>
          <a:blip r:embed="rId3" cstate="print"/>
          <a:srcRect/>
          <a:stretch>
            <a:fillRect/>
          </a:stretch>
        </p:blipFill>
        <p:spPr bwMode="auto">
          <a:xfrm>
            <a:off x="4267200" y="3810000"/>
            <a:ext cx="3886200" cy="2438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fade">
                                      <p:cBhvr>
                                        <p:cTn id="7" dur="1000">
                                          <p:stCondLst>
                                            <p:cond delay="0"/>
                                          </p:stCondLst>
                                        </p:cTn>
                                        <p:tgtEl>
                                          <p:spTgt spid="40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8">
                                            <p:txEl>
                                              <p:pRg st="2" end="2"/>
                                            </p:txEl>
                                          </p:spTgt>
                                        </p:tgtEl>
                                        <p:attrNameLst>
                                          <p:attrName>style.visibility</p:attrName>
                                        </p:attrNameLst>
                                      </p:cBhvr>
                                      <p:to>
                                        <p:strVal val="visible"/>
                                      </p:to>
                                    </p:set>
                                    <p:animEffect transition="in" filter="fade">
                                      <p:cBhvr>
                                        <p:cTn id="12" dur="1000">
                                          <p:stCondLst>
                                            <p:cond delay="0"/>
                                          </p:stCondLst>
                                        </p:cTn>
                                        <p:tgtEl>
                                          <p:spTgt spid="40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838200" y="1295400"/>
            <a:ext cx="7772400" cy="4648200"/>
          </a:xfrm>
        </p:spPr>
        <p:txBody>
          <a:bodyPr/>
          <a:lstStyle/>
          <a:p>
            <a:pPr>
              <a:buFontTx/>
              <a:buNone/>
            </a:pPr>
            <a:r>
              <a:rPr lang="en-US" sz="6600" b="1" smtClean="0">
                <a:solidFill>
                  <a:srgbClr val="993300"/>
                </a:solidFill>
                <a:latin typeface="Rockwell" pitchFamily="18" charset="0"/>
              </a:rPr>
              <a:t>  WHAT DO WE   NEED FOR A GOOD FILM?</a:t>
            </a:r>
            <a:endParaRPr lang="ru-RU" sz="6600" b="1" smtClean="0">
              <a:solidFill>
                <a:srgbClr val="993300"/>
              </a:solidFill>
              <a:latin typeface="Rockwell"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533400" y="381000"/>
            <a:ext cx="7772400" cy="5943600"/>
          </a:xfrm>
        </p:spPr>
        <p:txBody>
          <a:bodyPr/>
          <a:lstStyle/>
          <a:p>
            <a:pPr>
              <a:buFontTx/>
              <a:buNone/>
            </a:pPr>
            <a:r>
              <a:rPr lang="en-US" smtClean="0">
                <a:solidFill>
                  <a:srgbClr val="000066"/>
                </a:solidFill>
              </a:rPr>
              <a:t>       </a:t>
            </a:r>
            <a:r>
              <a:rPr lang="en-US" sz="4000" smtClean="0">
                <a:solidFill>
                  <a:srgbClr val="6666FF"/>
                </a:solidFill>
                <a:latin typeface="Script MT Bold" pitchFamily="66" charset="0"/>
              </a:rPr>
              <a:t>The world of Steven Spielberg</a:t>
            </a:r>
            <a:endParaRPr lang="ru-RU" sz="4000" smtClean="0">
              <a:solidFill>
                <a:srgbClr val="6666FF"/>
              </a:solidFill>
              <a:latin typeface="Script MT Bold" pitchFamily="66" charset="0"/>
            </a:endParaRPr>
          </a:p>
        </p:txBody>
      </p:sp>
      <p:pic>
        <p:nvPicPr>
          <p:cNvPr id="57348" name="Picture 4" descr="25_spielberg_lgl"/>
          <p:cNvPicPr>
            <a:picLocks noChangeAspect="1" noChangeArrowheads="1"/>
          </p:cNvPicPr>
          <p:nvPr/>
        </p:nvPicPr>
        <p:blipFill>
          <a:blip r:embed="rId2" cstate="print"/>
          <a:srcRect/>
          <a:stretch>
            <a:fillRect/>
          </a:stretch>
        </p:blipFill>
        <p:spPr bwMode="auto">
          <a:xfrm>
            <a:off x="2438400" y="1143000"/>
            <a:ext cx="4419600" cy="502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73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838200"/>
            <a:ext cx="8001000" cy="838200"/>
          </a:xfrm>
        </p:spPr>
        <p:txBody>
          <a:bodyPr/>
          <a:lstStyle/>
          <a:p>
            <a:endParaRPr lang="ru-RU" smtClean="0"/>
          </a:p>
        </p:txBody>
      </p:sp>
      <p:sp>
        <p:nvSpPr>
          <p:cNvPr id="34819" name="Rectangle 3"/>
          <p:cNvSpPr>
            <a:spLocks noGrp="1" noChangeArrowheads="1"/>
          </p:cNvSpPr>
          <p:nvPr>
            <p:ph type="body" idx="1"/>
          </p:nvPr>
        </p:nvSpPr>
        <p:spPr>
          <a:xfrm>
            <a:off x="685800" y="457200"/>
            <a:ext cx="7772400" cy="5562600"/>
          </a:xfrm>
        </p:spPr>
        <p:txBody>
          <a:bodyPr/>
          <a:lstStyle/>
          <a:p>
            <a:pPr>
              <a:buFontTx/>
              <a:buNone/>
            </a:pPr>
            <a:r>
              <a:rPr lang="en-US" sz="4000" b="1" smtClean="0">
                <a:latin typeface="Tw Cen MT Condensed Extra Bold" pitchFamily="34" charset="0"/>
              </a:rPr>
              <a:t>A blockbuster</a:t>
            </a:r>
          </a:p>
          <a:p>
            <a:pPr>
              <a:buFontTx/>
              <a:buNone/>
            </a:pPr>
            <a:r>
              <a:rPr lang="en-US" sz="4000" b="1" smtClean="0">
                <a:latin typeface="Tw Cen MT Condensed Extra Bold" pitchFamily="34" charset="0"/>
              </a:rPr>
              <a:t>A box-office success</a:t>
            </a:r>
          </a:p>
          <a:p>
            <a:pPr>
              <a:buFontTx/>
              <a:buNone/>
            </a:pPr>
            <a:r>
              <a:rPr lang="en-US" sz="4000" b="1" smtClean="0">
                <a:latin typeface="Tw Cen MT Condensed Extra Bold" pitchFamily="34" charset="0"/>
              </a:rPr>
              <a:t>A flop</a:t>
            </a:r>
          </a:p>
          <a:p>
            <a:pPr>
              <a:buFontTx/>
              <a:buNone/>
            </a:pPr>
            <a:r>
              <a:rPr lang="en-US" sz="4000" b="1" smtClean="0">
                <a:latin typeface="Tw Cen MT Condensed Extra Bold" pitchFamily="34" charset="0"/>
              </a:rPr>
              <a:t>A sequel</a:t>
            </a:r>
          </a:p>
          <a:p>
            <a:pPr>
              <a:buFontTx/>
              <a:buNone/>
            </a:pPr>
            <a:r>
              <a:rPr lang="en-US" sz="4000" b="1" smtClean="0">
                <a:latin typeface="Tw Cen MT Condensed Extra Bold" pitchFamily="34" charset="0"/>
              </a:rPr>
              <a:t>An Oscar winner</a:t>
            </a:r>
            <a:endParaRPr lang="ru-RU" sz="4000" b="1" smtClean="0">
              <a:latin typeface="Tw Cen MT Condensed Extra Bold" pitchFamily="34" charset="0"/>
            </a:endParaRPr>
          </a:p>
        </p:txBody>
      </p:sp>
      <p:pic>
        <p:nvPicPr>
          <p:cNvPr id="58372" name="Picture 4" descr="b_658"/>
          <p:cNvPicPr>
            <a:picLocks noChangeAspect="1" noChangeArrowheads="1"/>
          </p:cNvPicPr>
          <p:nvPr/>
        </p:nvPicPr>
        <p:blipFill>
          <a:blip r:embed="rId2" cstate="print"/>
          <a:srcRect/>
          <a:stretch>
            <a:fillRect/>
          </a:stretch>
        </p:blipFill>
        <p:spPr bwMode="auto">
          <a:xfrm>
            <a:off x="5181600" y="457200"/>
            <a:ext cx="3352800" cy="579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additive="base">
                                        <p:cTn id="7" dur="500" fill="hold"/>
                                        <p:tgtEl>
                                          <p:spTgt spid="58372"/>
                                        </p:tgtEl>
                                        <p:attrNameLst>
                                          <p:attrName>ppt_x</p:attrName>
                                        </p:attrNameLst>
                                      </p:cBhvr>
                                      <p:tavLst>
                                        <p:tav tm="0">
                                          <p:val>
                                            <p:strVal val="#ppt_x"/>
                                          </p:val>
                                        </p:tav>
                                        <p:tav tm="100000">
                                          <p:val>
                                            <p:strVal val="#ppt_x"/>
                                          </p:val>
                                        </p:tav>
                                      </p:tavLst>
                                    </p:anim>
                                    <p:anim calcmode="lin" valueType="num">
                                      <p:cBhvr additive="base">
                                        <p:cTn id="8"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flipV="1">
            <a:off x="381000" y="-228600"/>
            <a:ext cx="8001000" cy="609600"/>
          </a:xfrm>
        </p:spPr>
        <p:txBody>
          <a:bodyPr/>
          <a:lstStyle/>
          <a:p>
            <a:endParaRPr lang="ru-RU" sz="3200" smtClean="0"/>
          </a:p>
        </p:txBody>
      </p:sp>
      <p:pic>
        <p:nvPicPr>
          <p:cNvPr id="35843" name="Picture 4" descr="Jaws2"/>
          <p:cNvPicPr>
            <a:picLocks noGrp="1" noChangeAspect="1" noChangeArrowheads="1"/>
          </p:cNvPicPr>
          <p:nvPr>
            <p:ph type="body" idx="1"/>
          </p:nvPr>
        </p:nvPicPr>
        <p:blipFill>
          <a:blip r:embed="rId2" cstate="print"/>
          <a:srcRect/>
          <a:stretch>
            <a:fillRect/>
          </a:stretch>
        </p:blipFill>
        <p:spPr>
          <a:xfrm>
            <a:off x="0" y="0"/>
            <a:ext cx="6400800" cy="3998913"/>
          </a:xfrm>
        </p:spPr>
      </p:pic>
      <p:pic>
        <p:nvPicPr>
          <p:cNvPr id="35844" name="Picture 5" descr="44077"/>
          <p:cNvPicPr>
            <a:picLocks noChangeAspect="1" noChangeArrowheads="1"/>
          </p:cNvPicPr>
          <p:nvPr/>
        </p:nvPicPr>
        <p:blipFill>
          <a:blip r:embed="rId3" cstate="print"/>
          <a:srcRect/>
          <a:stretch>
            <a:fillRect/>
          </a:stretch>
        </p:blipFill>
        <p:spPr bwMode="auto">
          <a:xfrm>
            <a:off x="4800600" y="2514600"/>
            <a:ext cx="4343400" cy="4343400"/>
          </a:xfrm>
          <a:prstGeom prst="rect">
            <a:avLst/>
          </a:prstGeom>
          <a:noFill/>
          <a:ln w="9525">
            <a:noFill/>
            <a:miter lim="800000"/>
            <a:headEnd/>
            <a:tailEnd/>
          </a:ln>
        </p:spPr>
      </p:pic>
      <p:pic>
        <p:nvPicPr>
          <p:cNvPr id="35845" name="Picture 6" descr="5f12d726eccf5c7504ffe96d195"/>
          <p:cNvPicPr>
            <a:picLocks noChangeAspect="1" noChangeArrowheads="1"/>
          </p:cNvPicPr>
          <p:nvPr/>
        </p:nvPicPr>
        <p:blipFill>
          <a:blip r:embed="rId4" cstate="print"/>
          <a:srcRect/>
          <a:stretch>
            <a:fillRect/>
          </a:stretch>
        </p:blipFill>
        <p:spPr bwMode="auto">
          <a:xfrm>
            <a:off x="0" y="4038600"/>
            <a:ext cx="4800600" cy="2819400"/>
          </a:xfrm>
          <a:prstGeom prst="rect">
            <a:avLst/>
          </a:prstGeom>
          <a:noFill/>
          <a:ln w="9525">
            <a:noFill/>
            <a:miter lim="800000"/>
            <a:headEnd/>
            <a:tailEnd/>
          </a:ln>
        </p:spPr>
      </p:pic>
      <p:pic>
        <p:nvPicPr>
          <p:cNvPr id="35846" name="Picture 7" descr="41"/>
          <p:cNvPicPr>
            <a:picLocks noChangeAspect="1" noChangeArrowheads="1"/>
          </p:cNvPicPr>
          <p:nvPr/>
        </p:nvPicPr>
        <p:blipFill>
          <a:blip r:embed="rId5" cstate="print"/>
          <a:srcRect/>
          <a:stretch>
            <a:fillRect/>
          </a:stretch>
        </p:blipFill>
        <p:spPr bwMode="auto">
          <a:xfrm>
            <a:off x="5029200" y="0"/>
            <a:ext cx="41148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flipV="1">
            <a:off x="0" y="-1371600"/>
            <a:ext cx="8001000" cy="838200"/>
          </a:xfrm>
        </p:spPr>
        <p:txBody>
          <a:bodyPr/>
          <a:lstStyle/>
          <a:p>
            <a:endParaRPr lang="ru-RU" smtClean="0"/>
          </a:p>
        </p:txBody>
      </p:sp>
      <p:sp>
        <p:nvSpPr>
          <p:cNvPr id="36867" name="Rectangle 3"/>
          <p:cNvSpPr>
            <a:spLocks noGrp="1" noChangeArrowheads="1"/>
          </p:cNvSpPr>
          <p:nvPr>
            <p:ph type="body" idx="1"/>
          </p:nvPr>
        </p:nvSpPr>
        <p:spPr>
          <a:xfrm>
            <a:off x="685800" y="533400"/>
            <a:ext cx="7772400" cy="5791200"/>
          </a:xfrm>
        </p:spPr>
        <p:txBody>
          <a:bodyPr/>
          <a:lstStyle/>
          <a:p>
            <a:r>
              <a:rPr lang="en-US" smtClean="0"/>
              <a:t>A talk show</a:t>
            </a:r>
          </a:p>
          <a:p>
            <a:pPr>
              <a:buFontTx/>
              <a:buNone/>
            </a:pPr>
            <a:endParaRPr lang="ru-RU" smtClean="0"/>
          </a:p>
        </p:txBody>
      </p:sp>
      <p:pic>
        <p:nvPicPr>
          <p:cNvPr id="60420" name="Picture 4" descr="1250005569_steven_spielberg_halo"/>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additive="base">
                                        <p:cTn id="7" dur="500" fill="hold"/>
                                        <p:tgtEl>
                                          <p:spTgt spid="60420"/>
                                        </p:tgtEl>
                                        <p:attrNameLst>
                                          <p:attrName>ppt_x</p:attrName>
                                        </p:attrNameLst>
                                      </p:cBhvr>
                                      <p:tavLst>
                                        <p:tav tm="0">
                                          <p:val>
                                            <p:strVal val="#ppt_x"/>
                                          </p:val>
                                        </p:tav>
                                        <p:tav tm="100000">
                                          <p:val>
                                            <p:strVal val="#ppt_x"/>
                                          </p:val>
                                        </p:tav>
                                      </p:tavLst>
                                    </p:anim>
                                    <p:anim calcmode="lin" valueType="num">
                                      <p:cBhvr additive="base">
                                        <p:cTn id="8" dur="500" fill="hold"/>
                                        <p:tgtEl>
                                          <p:spTgt spid="604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9"/>
          <p:cNvSpPr>
            <a:spLocks noGrp="1" noChangeArrowheads="1"/>
          </p:cNvSpPr>
          <p:nvPr>
            <p:ph type="title"/>
          </p:nvPr>
        </p:nvSpPr>
        <p:spPr>
          <a:xfrm>
            <a:off x="457200" y="1524000"/>
            <a:ext cx="8001000" cy="5334000"/>
          </a:xfrm>
        </p:spPr>
        <p:txBody>
          <a:bodyPr/>
          <a:lstStyle/>
          <a:p>
            <a:r>
              <a:rPr lang="en-US" sz="6000" b="1" smtClean="0"/>
              <a:t>  At the book -office</a:t>
            </a:r>
            <a:endParaRPr lang="ru-RU" sz="6000" b="1" smtClean="0"/>
          </a:p>
        </p:txBody>
      </p:sp>
      <p:pic>
        <p:nvPicPr>
          <p:cNvPr id="37891" name="Picture 27" descr="Изображение 008"/>
          <p:cNvPicPr>
            <a:picLocks noChangeAspect="1" noChangeArrowheads="1"/>
          </p:cNvPicPr>
          <p:nvPr/>
        </p:nvPicPr>
        <p:blipFill>
          <a:blip r:embed="rId2" cstate="print"/>
          <a:srcRect/>
          <a:stretch>
            <a:fillRect/>
          </a:stretch>
        </p:blipFill>
        <p:spPr bwMode="auto">
          <a:xfrm>
            <a:off x="2438400" y="2895600"/>
            <a:ext cx="4572000" cy="349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ru-RU" smtClean="0"/>
          </a:p>
        </p:txBody>
      </p:sp>
      <p:sp>
        <p:nvSpPr>
          <p:cNvPr id="38915" name="Rectangle 3"/>
          <p:cNvSpPr>
            <a:spLocks noGrp="1" noChangeArrowheads="1"/>
          </p:cNvSpPr>
          <p:nvPr>
            <p:ph type="body" idx="1"/>
          </p:nvPr>
        </p:nvSpPr>
        <p:spPr/>
        <p:txBody>
          <a:bodyPr/>
          <a:lstStyle/>
          <a:p>
            <a:pPr>
              <a:buFontTx/>
              <a:buNone/>
            </a:pPr>
            <a:endParaRPr lang="ru-RU" smtClean="0"/>
          </a:p>
        </p:txBody>
      </p:sp>
      <p:pic>
        <p:nvPicPr>
          <p:cNvPr id="38916" name="Picture 5" descr="Копия (3) HH01923_"/>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304800" y="914400"/>
            <a:ext cx="9144000" cy="6858000"/>
          </a:xfrm>
        </p:spPr>
        <p:txBody>
          <a:bodyPr/>
          <a:lstStyle/>
          <a:p>
            <a:pPr>
              <a:buFontTx/>
              <a:buNone/>
            </a:pPr>
            <a:r>
              <a:rPr lang="en-US" b="1" smtClean="0"/>
              <a:t>   WILL/ WON’T  + INF- PREDICTION IS BASED ON INTUITION, KNOWLEDGE,EXPERIENCE</a:t>
            </a:r>
          </a:p>
          <a:p>
            <a:pPr>
              <a:buFontTx/>
              <a:buNone/>
            </a:pPr>
            <a:endParaRPr lang="en-US" b="1" smtClean="0"/>
          </a:p>
          <a:p>
            <a:pPr>
              <a:buFontTx/>
              <a:buNone/>
            </a:pPr>
            <a:r>
              <a:rPr lang="en-US" b="1" smtClean="0"/>
              <a:t>    MAY/MIGHT + INF – TO EXPRESS UNCERTAIN PREDICTION</a:t>
            </a:r>
            <a:endParaRPr lang="ru-RU" b="1"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flipV="1">
            <a:off x="381000" y="-1219200"/>
            <a:ext cx="8001000" cy="685800"/>
          </a:xfrm>
        </p:spPr>
        <p:txBody>
          <a:bodyPr/>
          <a:lstStyle/>
          <a:p>
            <a:endParaRPr lang="ru-RU" smtClean="0"/>
          </a:p>
        </p:txBody>
      </p:sp>
      <p:sp>
        <p:nvSpPr>
          <p:cNvPr id="40963" name="Rectangle 3"/>
          <p:cNvSpPr>
            <a:spLocks noGrp="1" noChangeArrowheads="1"/>
          </p:cNvSpPr>
          <p:nvPr>
            <p:ph type="body" idx="1"/>
          </p:nvPr>
        </p:nvSpPr>
        <p:spPr>
          <a:xfrm>
            <a:off x="685800" y="685800"/>
            <a:ext cx="7772400" cy="4648200"/>
          </a:xfrm>
        </p:spPr>
        <p:txBody>
          <a:bodyPr/>
          <a:lstStyle/>
          <a:p>
            <a:pPr>
              <a:lnSpc>
                <a:spcPct val="80000"/>
              </a:lnSpc>
              <a:buFontTx/>
              <a:buNone/>
            </a:pPr>
            <a:r>
              <a:rPr lang="en-US" sz="3600" i="1" smtClean="0">
                <a:latin typeface="Script MT Bold" pitchFamily="66" charset="0"/>
              </a:rPr>
              <a:t>1.The new Bond film is great. I hope it will/won’t  win Oscar.</a:t>
            </a:r>
          </a:p>
          <a:p>
            <a:pPr>
              <a:lnSpc>
                <a:spcPct val="80000"/>
              </a:lnSpc>
              <a:buFontTx/>
              <a:buNone/>
            </a:pPr>
            <a:r>
              <a:rPr lang="en-US" sz="3600" i="1" smtClean="0">
                <a:latin typeface="Script MT Bold" pitchFamily="66" charset="0"/>
              </a:rPr>
              <a:t>2. I might to be/be an actress one day.</a:t>
            </a:r>
          </a:p>
          <a:p>
            <a:pPr>
              <a:lnSpc>
                <a:spcPct val="80000"/>
              </a:lnSpc>
              <a:buFontTx/>
              <a:buNone/>
            </a:pPr>
            <a:r>
              <a:rPr lang="en-US" sz="3600" i="1" smtClean="0">
                <a:latin typeface="Script MT Bold" pitchFamily="66" charset="0"/>
              </a:rPr>
              <a:t>3. I love Bond films. I will/might certainly go to see the next one.</a:t>
            </a:r>
          </a:p>
          <a:p>
            <a:pPr>
              <a:lnSpc>
                <a:spcPct val="80000"/>
              </a:lnSpc>
              <a:buFontTx/>
              <a:buNone/>
            </a:pPr>
            <a:r>
              <a:rPr lang="en-US" sz="3600" i="1" smtClean="0">
                <a:latin typeface="Script MT Bold" pitchFamily="66" charset="0"/>
              </a:rPr>
              <a:t>4. I did not enjoy Superman ,I probably might /won’t see the sequel.</a:t>
            </a:r>
          </a:p>
          <a:p>
            <a:pPr>
              <a:lnSpc>
                <a:spcPct val="80000"/>
              </a:lnSpc>
              <a:buFontTx/>
              <a:buNone/>
            </a:pPr>
            <a:r>
              <a:rPr lang="en-US" sz="3600" i="1" smtClean="0">
                <a:latin typeface="Script MT Bold" pitchFamily="66" charset="0"/>
              </a:rPr>
              <a:t>5. The lord of the rings is quite  scary ,so children won’t/may not like it.</a:t>
            </a:r>
          </a:p>
          <a:p>
            <a:pPr>
              <a:lnSpc>
                <a:spcPct val="80000"/>
              </a:lnSpc>
              <a:buFontTx/>
              <a:buNone/>
            </a:pPr>
            <a:r>
              <a:rPr lang="en-US" sz="3600" i="1" smtClean="0">
                <a:latin typeface="Script MT Bold" pitchFamily="66" charset="0"/>
              </a:rPr>
              <a:t>6.The plot of the Matrix is amazing .I ‘m sиre you may/will enjoy it. </a:t>
            </a:r>
            <a:endParaRPr lang="ru-RU" sz="3600" i="1" smtClean="0">
              <a:latin typeface="Script MT Bold"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124200"/>
            <a:ext cx="8001000" cy="2514600"/>
          </a:xfrm>
        </p:spPr>
        <p:txBody>
          <a:bodyPr/>
          <a:lstStyle/>
          <a:p>
            <a:endParaRPr lang="ru-RU" smtClean="0"/>
          </a:p>
        </p:txBody>
      </p:sp>
      <p:sp>
        <p:nvSpPr>
          <p:cNvPr id="41987" name="Rectangle 3"/>
          <p:cNvSpPr>
            <a:spLocks noGrp="1" noChangeArrowheads="1"/>
          </p:cNvSpPr>
          <p:nvPr>
            <p:ph type="body" idx="1"/>
          </p:nvPr>
        </p:nvSpPr>
        <p:spPr>
          <a:xfrm>
            <a:off x="685800" y="381000"/>
            <a:ext cx="7772400" cy="5410200"/>
          </a:xfrm>
        </p:spPr>
        <p:txBody>
          <a:bodyPr/>
          <a:lstStyle/>
          <a:p>
            <a:pPr marL="609600" indent="-609600">
              <a:buFontTx/>
              <a:buAutoNum type="arabicPeriod"/>
            </a:pPr>
            <a:r>
              <a:rPr lang="en-US" b="1" i="1" smtClean="0"/>
              <a:t>I am not sure about Saturday. I …to the cinema.</a:t>
            </a:r>
          </a:p>
          <a:p>
            <a:pPr marL="609600" indent="-609600">
              <a:buFontTx/>
              <a:buAutoNum type="arabicPeriod"/>
            </a:pPr>
            <a:r>
              <a:rPr lang="en-US" b="1" smtClean="0"/>
              <a:t>The first film was terrible so I don’t think the sequel … very good.</a:t>
            </a:r>
          </a:p>
          <a:p>
            <a:pPr marL="609600" indent="-609600">
              <a:buFontTx/>
              <a:buAutoNum type="arabicPeriod"/>
            </a:pPr>
            <a:r>
              <a:rPr lang="en-US" b="1" i="1" smtClean="0"/>
              <a:t>Johny Depp is my favourite  actor . He …ever … a bad film!</a:t>
            </a:r>
          </a:p>
          <a:p>
            <a:pPr marL="609600" indent="-609600">
              <a:buFontTx/>
              <a:buAutoNum type="arabicPeriod"/>
            </a:pPr>
            <a:r>
              <a:rPr lang="en-US" b="1" smtClean="0">
                <a:latin typeface="Script MT Bold" pitchFamily="66" charset="0"/>
              </a:rPr>
              <a:t>I enjoyed the film. I …the DVD.</a:t>
            </a:r>
          </a:p>
          <a:p>
            <a:pPr marL="609600" indent="-609600">
              <a:buFontTx/>
              <a:buAutoNum type="arabicPeriod"/>
            </a:pPr>
            <a:r>
              <a:rPr lang="en-US" smtClean="0">
                <a:latin typeface="Rockwell Extra Bold" pitchFamily="18" charset="0"/>
              </a:rPr>
              <a:t>This is a great action film. I’m sure you ….it.</a:t>
            </a:r>
            <a:endParaRPr lang="ru-RU" smtClean="0">
              <a:latin typeface="Rockwell Extra Bold"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371600"/>
            <a:ext cx="8001000" cy="838200"/>
          </a:xfrm>
        </p:spPr>
        <p:txBody>
          <a:bodyPr/>
          <a:lstStyle/>
          <a:p>
            <a:endParaRPr lang="ru-RU" smtClean="0"/>
          </a:p>
        </p:txBody>
      </p:sp>
      <p:sp>
        <p:nvSpPr>
          <p:cNvPr id="6147" name="Rectangle 3"/>
          <p:cNvSpPr>
            <a:spLocks noGrp="1" noChangeArrowheads="1"/>
          </p:cNvSpPr>
          <p:nvPr>
            <p:ph type="body" idx="1"/>
          </p:nvPr>
        </p:nvSpPr>
        <p:spPr>
          <a:xfrm>
            <a:off x="609600" y="1219200"/>
            <a:ext cx="7772400" cy="4648200"/>
          </a:xfrm>
        </p:spPr>
        <p:txBody>
          <a:bodyPr/>
          <a:lstStyle/>
          <a:p>
            <a:r>
              <a:rPr lang="en-US" sz="8800" b="1" smtClean="0"/>
              <a:t>Film </a:t>
            </a:r>
          </a:p>
          <a:p>
            <a:r>
              <a:rPr lang="en-US" sz="8800" b="1" smtClean="0"/>
              <a:t>movie</a:t>
            </a:r>
            <a:endParaRPr lang="ru-RU" sz="8800" b="1" smtClean="0"/>
          </a:p>
        </p:txBody>
      </p:sp>
      <p:pic>
        <p:nvPicPr>
          <p:cNvPr id="6148" name="Picture 4" descr="Копия HH00546_"/>
          <p:cNvPicPr>
            <a:picLocks noChangeAspect="1" noChangeArrowheads="1"/>
          </p:cNvPicPr>
          <p:nvPr/>
        </p:nvPicPr>
        <p:blipFill>
          <a:blip r:embed="rId2" cstate="print"/>
          <a:srcRect/>
          <a:stretch>
            <a:fillRect/>
          </a:stretch>
        </p:blipFill>
        <p:spPr bwMode="auto">
          <a:xfrm rot="261338">
            <a:off x="5334000" y="4038600"/>
            <a:ext cx="27432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ru-RU" smtClean="0"/>
          </a:p>
        </p:txBody>
      </p:sp>
      <p:sp>
        <p:nvSpPr>
          <p:cNvPr id="43011" name="Rectangle 3"/>
          <p:cNvSpPr>
            <a:spLocks noGrp="1" noChangeArrowheads="1"/>
          </p:cNvSpPr>
          <p:nvPr>
            <p:ph type="body" idx="1"/>
          </p:nvPr>
        </p:nvSpPr>
        <p:spPr/>
        <p:txBody>
          <a:bodyPr/>
          <a:lstStyle/>
          <a:p>
            <a:endParaRPr lang="ru-RU" smtClean="0"/>
          </a:p>
        </p:txBody>
      </p:sp>
      <p:pic>
        <p:nvPicPr>
          <p:cNvPr id="43012" name="Picture 4" descr="0f738761c139f00f3313115a8c86d219"/>
          <p:cNvPicPr>
            <a:picLocks noChangeAspect="1" noChangeArrowheads="1"/>
          </p:cNvPicPr>
          <p:nvPr/>
        </p:nvPicPr>
        <p:blipFill>
          <a:blip r:embed="rId2" cstate="print"/>
          <a:srcRect/>
          <a:stretch>
            <a:fillRect/>
          </a:stretch>
        </p:blipFill>
        <p:spPr bwMode="auto">
          <a:xfrm>
            <a:off x="0" y="0"/>
            <a:ext cx="2552700" cy="3810000"/>
          </a:xfrm>
          <a:prstGeom prst="rect">
            <a:avLst/>
          </a:prstGeom>
          <a:noFill/>
          <a:ln w="9525">
            <a:noFill/>
            <a:miter lim="800000"/>
            <a:headEnd/>
            <a:tailEnd/>
          </a:ln>
        </p:spPr>
      </p:pic>
      <p:pic>
        <p:nvPicPr>
          <p:cNvPr id="43013" name="Picture 6" descr="3"/>
          <p:cNvPicPr>
            <a:picLocks noChangeAspect="1" noChangeArrowheads="1"/>
          </p:cNvPicPr>
          <p:nvPr/>
        </p:nvPicPr>
        <p:blipFill>
          <a:blip r:embed="rId3" cstate="print"/>
          <a:srcRect/>
          <a:stretch>
            <a:fillRect/>
          </a:stretch>
        </p:blipFill>
        <p:spPr bwMode="auto">
          <a:xfrm>
            <a:off x="2438400" y="0"/>
            <a:ext cx="4381500" cy="5972175"/>
          </a:xfrm>
          <a:prstGeom prst="rect">
            <a:avLst/>
          </a:prstGeom>
          <a:noFill/>
          <a:ln w="9525">
            <a:noFill/>
            <a:miter lim="800000"/>
            <a:headEnd/>
            <a:tailEnd/>
          </a:ln>
        </p:spPr>
      </p:pic>
      <p:pic>
        <p:nvPicPr>
          <p:cNvPr id="43014" name="Picture 7" descr="1244537998_119828730213"/>
          <p:cNvPicPr>
            <a:picLocks noChangeAspect="1" noChangeArrowheads="1"/>
          </p:cNvPicPr>
          <p:nvPr/>
        </p:nvPicPr>
        <p:blipFill>
          <a:blip r:embed="rId4" cstate="print"/>
          <a:srcRect/>
          <a:stretch>
            <a:fillRect/>
          </a:stretch>
        </p:blipFill>
        <p:spPr bwMode="auto">
          <a:xfrm>
            <a:off x="6486525" y="3048000"/>
            <a:ext cx="2657475" cy="3810000"/>
          </a:xfrm>
          <a:prstGeom prst="rect">
            <a:avLst/>
          </a:prstGeom>
          <a:noFill/>
          <a:ln w="9525">
            <a:noFill/>
            <a:miter lim="800000"/>
            <a:headEnd/>
            <a:tailEnd/>
          </a:ln>
        </p:spPr>
      </p:pic>
      <p:pic>
        <p:nvPicPr>
          <p:cNvPr id="43015" name="Picture 10" descr="Lindsey_Lohan_10_240x320"/>
          <p:cNvPicPr>
            <a:picLocks noChangeAspect="1" noChangeArrowheads="1"/>
          </p:cNvPicPr>
          <p:nvPr/>
        </p:nvPicPr>
        <p:blipFill>
          <a:blip r:embed="rId5" cstate="print"/>
          <a:srcRect/>
          <a:stretch>
            <a:fillRect/>
          </a:stretch>
        </p:blipFill>
        <p:spPr bwMode="auto">
          <a:xfrm>
            <a:off x="6858000" y="0"/>
            <a:ext cx="2286000" cy="3048000"/>
          </a:xfrm>
          <a:prstGeom prst="rect">
            <a:avLst/>
          </a:prstGeom>
          <a:noFill/>
          <a:ln w="9525">
            <a:noFill/>
            <a:miter lim="800000"/>
            <a:headEnd/>
            <a:tailEnd/>
          </a:ln>
        </p:spPr>
      </p:pic>
      <p:pic>
        <p:nvPicPr>
          <p:cNvPr id="43016" name="Picture 11" descr="91245"/>
          <p:cNvPicPr>
            <a:picLocks noChangeAspect="1" noChangeArrowheads="1"/>
          </p:cNvPicPr>
          <p:nvPr/>
        </p:nvPicPr>
        <p:blipFill>
          <a:blip r:embed="rId6" cstate="print"/>
          <a:srcRect/>
          <a:stretch>
            <a:fillRect/>
          </a:stretch>
        </p:blipFill>
        <p:spPr bwMode="auto">
          <a:xfrm>
            <a:off x="0" y="2971800"/>
            <a:ext cx="2667000" cy="3886200"/>
          </a:xfrm>
          <a:prstGeom prst="rect">
            <a:avLst/>
          </a:prstGeom>
          <a:noFill/>
          <a:ln w="9525">
            <a:noFill/>
            <a:miter lim="800000"/>
            <a:headEnd/>
            <a:tailEnd/>
          </a:ln>
        </p:spPr>
      </p:pic>
      <p:pic>
        <p:nvPicPr>
          <p:cNvPr id="43017" name="Picture 12" descr="5204614"/>
          <p:cNvPicPr>
            <a:picLocks noChangeAspect="1" noChangeArrowheads="1"/>
          </p:cNvPicPr>
          <p:nvPr/>
        </p:nvPicPr>
        <p:blipFill>
          <a:blip r:embed="rId7" cstate="print"/>
          <a:srcRect/>
          <a:stretch>
            <a:fillRect/>
          </a:stretch>
        </p:blipFill>
        <p:spPr bwMode="auto">
          <a:xfrm>
            <a:off x="3352800" y="4572000"/>
            <a:ext cx="24384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838200"/>
            <a:ext cx="8001000" cy="228600"/>
          </a:xfrm>
        </p:spPr>
        <p:txBody>
          <a:bodyPr/>
          <a:lstStyle/>
          <a:p>
            <a:endParaRPr lang="ru-RU" sz="3200" smtClean="0"/>
          </a:p>
        </p:txBody>
      </p:sp>
      <p:sp>
        <p:nvSpPr>
          <p:cNvPr id="44035" name="Rectangle 3"/>
          <p:cNvSpPr>
            <a:spLocks noGrp="1" noChangeArrowheads="1"/>
          </p:cNvSpPr>
          <p:nvPr>
            <p:ph type="body" idx="1"/>
          </p:nvPr>
        </p:nvSpPr>
        <p:spPr>
          <a:xfrm>
            <a:off x="685800" y="609600"/>
            <a:ext cx="7772400" cy="5410200"/>
          </a:xfrm>
        </p:spPr>
        <p:txBody>
          <a:bodyPr/>
          <a:lstStyle/>
          <a:p>
            <a:pPr>
              <a:buFontTx/>
              <a:buNone/>
            </a:pPr>
            <a:r>
              <a:rPr lang="en-US" sz="5400" smtClean="0">
                <a:latin typeface="Script MT Bold" pitchFamily="66" charset="0"/>
              </a:rPr>
              <a:t> How do you choose the film ,which you are going to watch?</a:t>
            </a:r>
            <a:endParaRPr lang="ru-RU" sz="5400" smtClean="0">
              <a:latin typeface="Script MT Bold" pitchFamily="66" charset="0"/>
            </a:endParaRPr>
          </a:p>
        </p:txBody>
      </p:sp>
      <p:pic>
        <p:nvPicPr>
          <p:cNvPr id="44036" name="Picture 5" descr="пвасрс"/>
          <p:cNvPicPr>
            <a:picLocks noChangeAspect="1" noChangeArrowheads="1"/>
          </p:cNvPicPr>
          <p:nvPr/>
        </p:nvPicPr>
        <p:blipFill>
          <a:blip r:embed="rId2" cstate="print"/>
          <a:srcRect/>
          <a:stretch>
            <a:fillRect/>
          </a:stretch>
        </p:blipFill>
        <p:spPr bwMode="auto">
          <a:xfrm>
            <a:off x="4419600" y="3276600"/>
            <a:ext cx="41910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ru-RU" smtClean="0"/>
          </a:p>
        </p:txBody>
      </p:sp>
      <p:sp>
        <p:nvSpPr>
          <p:cNvPr id="44035" name="Rectangle 3"/>
          <p:cNvSpPr>
            <a:spLocks noGrp="1" noChangeArrowheads="1"/>
          </p:cNvSpPr>
          <p:nvPr>
            <p:ph type="body" idx="1"/>
          </p:nvPr>
        </p:nvSpPr>
        <p:spPr/>
        <p:txBody>
          <a:bodyPr/>
          <a:lstStyle/>
          <a:p>
            <a:endParaRPr lang="ru-RU" smtClean="0"/>
          </a:p>
        </p:txBody>
      </p:sp>
      <p:pic>
        <p:nvPicPr>
          <p:cNvPr id="64516" name="Picture 4" descr="90995"/>
          <p:cNvPicPr>
            <a:picLocks noChangeAspect="1" noChangeArrowheads="1"/>
          </p:cNvPicPr>
          <p:nvPr/>
        </p:nvPicPr>
        <p:blipFill>
          <a:blip r:embed="rId2" cstate="print"/>
          <a:srcRect/>
          <a:stretch>
            <a:fillRect/>
          </a:stretch>
        </p:blipFill>
        <p:spPr bwMode="auto">
          <a:xfrm>
            <a:off x="1447800" y="0"/>
            <a:ext cx="7010400" cy="6705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1000"/>
                                        <p:tgtEl>
                                          <p:spTgt spid="44035">
                                            <p:txEl>
                                              <p:pRg st="0" end="0"/>
                                            </p:txEl>
                                          </p:spTgt>
                                        </p:tgtEl>
                                      </p:cBhvr>
                                    </p:animEffect>
                                    <p:anim calcmode="lin" valueType="num">
                                      <p:cBhvr>
                                        <p:cTn id="8" dur="1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0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64516"/>
                                        </p:tgtEl>
                                        <p:attrNameLst>
                                          <p:attrName>style.visibility</p:attrName>
                                        </p:attrNameLst>
                                      </p:cBhvr>
                                      <p:to>
                                        <p:strVal val="visible"/>
                                      </p:to>
                                    </p:set>
                                    <p:anim calcmode="lin" valueType="num">
                                      <p:cBhvr>
                                        <p:cTn id="14" dur="500" fill="hold"/>
                                        <p:tgtEl>
                                          <p:spTgt spid="64516"/>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64516"/>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64516"/>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645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ru-RU" smtClean="0"/>
          </a:p>
        </p:txBody>
      </p:sp>
      <p:pic>
        <p:nvPicPr>
          <p:cNvPr id="72708" name="Picture 4" descr="21"/>
          <p:cNvPicPr>
            <a:picLocks noGrp="1" noChangeAspect="1" noChangeArrowheads="1"/>
          </p:cNvPicPr>
          <p:nvPr>
            <p:ph type="body" idx="1"/>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slide(fromBottom)">
                                      <p:cBhvr>
                                        <p:cTn id="7"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ru-RU" smtClean="0"/>
          </a:p>
        </p:txBody>
      </p:sp>
      <p:sp>
        <p:nvSpPr>
          <p:cNvPr id="47107" name="Rectangle 3"/>
          <p:cNvSpPr>
            <a:spLocks noGrp="1" noChangeArrowheads="1"/>
          </p:cNvSpPr>
          <p:nvPr>
            <p:ph type="body" idx="1"/>
          </p:nvPr>
        </p:nvSpPr>
        <p:spPr/>
        <p:txBody>
          <a:bodyPr/>
          <a:lstStyle/>
          <a:p>
            <a:endParaRPr lang="ru-RU" smtClean="0"/>
          </a:p>
        </p:txBody>
      </p:sp>
      <p:pic>
        <p:nvPicPr>
          <p:cNvPr id="47108" name="Picture 6" descr="ed8976d2551ba748424db2c72f4802e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7109" name="Picture 12" descr="3d6e483fe9daad3451"/>
          <p:cNvPicPr>
            <a:picLocks noChangeAspect="1" noChangeArrowheads="1"/>
          </p:cNvPicPr>
          <p:nvPr/>
        </p:nvPicPr>
        <p:blipFill>
          <a:blip r:embed="rId3" cstate="print"/>
          <a:srcRect/>
          <a:stretch>
            <a:fillRect/>
          </a:stretch>
        </p:blipFill>
        <p:spPr bwMode="auto">
          <a:xfrm>
            <a:off x="5867400" y="0"/>
            <a:ext cx="3276600" cy="3848100"/>
          </a:xfrm>
          <a:prstGeom prst="rect">
            <a:avLst/>
          </a:prstGeom>
          <a:noFill/>
          <a:ln w="9525">
            <a:noFill/>
            <a:miter lim="800000"/>
            <a:headEnd/>
            <a:tailEnd/>
          </a:ln>
        </p:spPr>
      </p:pic>
      <p:pic>
        <p:nvPicPr>
          <p:cNvPr id="47110" name="Picture 13" descr="0_20342_e697babc_L"/>
          <p:cNvPicPr>
            <a:picLocks noChangeAspect="1" noChangeArrowheads="1"/>
          </p:cNvPicPr>
          <p:nvPr/>
        </p:nvPicPr>
        <p:blipFill>
          <a:blip r:embed="rId4" cstate="print"/>
          <a:srcRect/>
          <a:stretch>
            <a:fillRect/>
          </a:stretch>
        </p:blipFill>
        <p:spPr bwMode="auto">
          <a:xfrm>
            <a:off x="5791200" y="2819400"/>
            <a:ext cx="33528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ru-RU" smtClean="0"/>
          </a:p>
        </p:txBody>
      </p:sp>
      <p:sp>
        <p:nvSpPr>
          <p:cNvPr id="48131" name="Rectangle 3"/>
          <p:cNvSpPr>
            <a:spLocks noGrp="1" noChangeArrowheads="1"/>
          </p:cNvSpPr>
          <p:nvPr>
            <p:ph type="body" idx="1"/>
          </p:nvPr>
        </p:nvSpPr>
        <p:spPr/>
        <p:txBody>
          <a:bodyPr/>
          <a:lstStyle/>
          <a:p>
            <a:endParaRPr lang="ru-RU" smtClean="0"/>
          </a:p>
        </p:txBody>
      </p:sp>
      <p:pic>
        <p:nvPicPr>
          <p:cNvPr id="79876" name="Picture 4" descr="titanic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box(in)">
                                      <p:cBhvr>
                                        <p:cTn id="7"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ru-RU" smtClean="0"/>
          </a:p>
        </p:txBody>
      </p:sp>
      <p:sp>
        <p:nvSpPr>
          <p:cNvPr id="49155" name="Rectangle 3"/>
          <p:cNvSpPr>
            <a:spLocks noGrp="1" noChangeArrowheads="1"/>
          </p:cNvSpPr>
          <p:nvPr>
            <p:ph type="body" idx="1"/>
          </p:nvPr>
        </p:nvSpPr>
        <p:spPr/>
        <p:txBody>
          <a:bodyPr/>
          <a:lstStyle/>
          <a:p>
            <a:endParaRPr lang="ru-RU" smtClean="0"/>
          </a:p>
        </p:txBody>
      </p:sp>
      <p:pic>
        <p:nvPicPr>
          <p:cNvPr id="49156" name="Picture 4" descr="titanic2"/>
          <p:cNvPicPr>
            <a:picLocks noChangeAspect="1" noChangeArrowheads="1"/>
          </p:cNvPicPr>
          <p:nvPr/>
        </p:nvPicPr>
        <p:blipFill>
          <a:blip r:embed="rId2" cstate="print"/>
          <a:srcRect/>
          <a:stretch>
            <a:fillRect/>
          </a:stretch>
        </p:blipFill>
        <p:spPr bwMode="auto">
          <a:xfrm>
            <a:off x="0" y="0"/>
            <a:ext cx="6096000" cy="3448050"/>
          </a:xfrm>
          <a:prstGeom prst="rect">
            <a:avLst/>
          </a:prstGeom>
          <a:noFill/>
          <a:ln w="9525">
            <a:noFill/>
            <a:miter lim="800000"/>
            <a:headEnd/>
            <a:tailEnd/>
          </a:ln>
        </p:spPr>
      </p:pic>
      <p:pic>
        <p:nvPicPr>
          <p:cNvPr id="49157" name="Picture 5" descr="titanic10"/>
          <p:cNvPicPr>
            <a:picLocks noChangeAspect="1" noChangeArrowheads="1"/>
          </p:cNvPicPr>
          <p:nvPr/>
        </p:nvPicPr>
        <p:blipFill>
          <a:blip r:embed="rId3" cstate="print"/>
          <a:srcRect/>
          <a:stretch>
            <a:fillRect/>
          </a:stretch>
        </p:blipFill>
        <p:spPr bwMode="auto">
          <a:xfrm>
            <a:off x="4064000" y="3352800"/>
            <a:ext cx="5080000" cy="3505200"/>
          </a:xfrm>
          <a:prstGeom prst="rect">
            <a:avLst/>
          </a:prstGeom>
          <a:noFill/>
          <a:ln w="9525">
            <a:noFill/>
            <a:miter lim="800000"/>
            <a:headEnd/>
            <a:tailEnd/>
          </a:ln>
        </p:spPr>
      </p:pic>
      <p:pic>
        <p:nvPicPr>
          <p:cNvPr id="49158" name="Picture 6" descr="titanic15"/>
          <p:cNvPicPr>
            <a:picLocks noChangeAspect="1" noChangeArrowheads="1"/>
          </p:cNvPicPr>
          <p:nvPr/>
        </p:nvPicPr>
        <p:blipFill>
          <a:blip r:embed="rId4" cstate="print"/>
          <a:srcRect/>
          <a:stretch>
            <a:fillRect/>
          </a:stretch>
        </p:blipFill>
        <p:spPr bwMode="auto">
          <a:xfrm>
            <a:off x="0" y="3429000"/>
            <a:ext cx="4076700" cy="3429000"/>
          </a:xfrm>
          <a:prstGeom prst="rect">
            <a:avLst/>
          </a:prstGeom>
          <a:noFill/>
          <a:ln w="9525">
            <a:noFill/>
            <a:miter lim="800000"/>
            <a:headEnd/>
            <a:tailEnd/>
          </a:ln>
        </p:spPr>
      </p:pic>
      <p:pic>
        <p:nvPicPr>
          <p:cNvPr id="49159" name="Picture 7" descr="titanic5"/>
          <p:cNvPicPr>
            <a:picLocks noChangeAspect="1" noChangeArrowheads="1"/>
          </p:cNvPicPr>
          <p:nvPr/>
        </p:nvPicPr>
        <p:blipFill>
          <a:blip r:embed="rId5" cstate="print"/>
          <a:srcRect/>
          <a:stretch>
            <a:fillRect/>
          </a:stretch>
        </p:blipFill>
        <p:spPr bwMode="auto">
          <a:xfrm>
            <a:off x="6096000" y="0"/>
            <a:ext cx="30480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ru-RU" smtClean="0"/>
          </a:p>
        </p:txBody>
      </p:sp>
      <p:sp>
        <p:nvSpPr>
          <p:cNvPr id="50179" name="Rectangle 3"/>
          <p:cNvSpPr>
            <a:spLocks noGrp="1" noChangeArrowheads="1"/>
          </p:cNvSpPr>
          <p:nvPr>
            <p:ph type="body" idx="1"/>
          </p:nvPr>
        </p:nvSpPr>
        <p:spPr/>
        <p:txBody>
          <a:bodyPr/>
          <a:lstStyle/>
          <a:p>
            <a:endParaRPr lang="ru-RU" smtClean="0"/>
          </a:p>
        </p:txBody>
      </p:sp>
      <p:pic>
        <p:nvPicPr>
          <p:cNvPr id="50180" name="Picture 4" descr="titanic1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endParaRPr lang="ru-RU" smtClean="0"/>
          </a:p>
        </p:txBody>
      </p:sp>
      <p:sp>
        <p:nvSpPr>
          <p:cNvPr id="51203" name="Rectangle 3"/>
          <p:cNvSpPr>
            <a:spLocks noGrp="1" noChangeArrowheads="1"/>
          </p:cNvSpPr>
          <p:nvPr>
            <p:ph type="body" idx="1"/>
          </p:nvPr>
        </p:nvSpPr>
        <p:spPr/>
        <p:txBody>
          <a:bodyPr/>
          <a:lstStyle/>
          <a:p>
            <a:endParaRPr lang="ru-RU" smtClean="0"/>
          </a:p>
        </p:txBody>
      </p:sp>
      <p:pic>
        <p:nvPicPr>
          <p:cNvPr id="51204" name="Picture 4" descr="titanic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ru-RU" smtClean="0"/>
          </a:p>
        </p:txBody>
      </p:sp>
      <p:sp>
        <p:nvSpPr>
          <p:cNvPr id="52227" name="Rectangle 3"/>
          <p:cNvSpPr>
            <a:spLocks noGrp="1" noChangeArrowheads="1"/>
          </p:cNvSpPr>
          <p:nvPr>
            <p:ph type="body" idx="1"/>
          </p:nvPr>
        </p:nvSpPr>
        <p:spPr/>
        <p:txBody>
          <a:bodyPr/>
          <a:lstStyle/>
          <a:p>
            <a:endParaRPr lang="ru-RU" smtClean="0"/>
          </a:p>
        </p:txBody>
      </p:sp>
      <p:pic>
        <p:nvPicPr>
          <p:cNvPr id="52228" name="Picture 4" descr="titanic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810000" y="1524000"/>
            <a:ext cx="3505200" cy="1219200"/>
          </a:xfrm>
        </p:spPr>
        <p:txBody>
          <a:bodyPr/>
          <a:lstStyle/>
          <a:p>
            <a:pPr eaLnBrk="1" hangingPunct="1">
              <a:buFontTx/>
              <a:buNone/>
            </a:pPr>
            <a:r>
              <a:rPr lang="en-US" sz="1400" smtClean="0">
                <a:solidFill>
                  <a:srgbClr val="FFFF00"/>
                </a:solidFill>
              </a:rPr>
              <a:t>B) </a:t>
            </a:r>
            <a:r>
              <a:rPr lang="en-US" sz="1400" b="1" i="1" smtClean="0">
                <a:solidFill>
                  <a:srgbClr val="FFFF00"/>
                </a:solidFill>
              </a:rPr>
              <a:t>are the movies most commonly shown in large movie theaters. They typically last at least one and one-half hours and tell a fictional story or a story based on real events but portrayed by actors. </a:t>
            </a:r>
            <a:endParaRPr lang="ru-RU" sz="1400" b="1" i="1" smtClean="0">
              <a:solidFill>
                <a:srgbClr val="FFFF00"/>
              </a:solidFill>
            </a:endParaRPr>
          </a:p>
          <a:p>
            <a:endParaRPr lang="ru-RU" sz="1400" b="1" i="1" smtClean="0"/>
          </a:p>
        </p:txBody>
      </p:sp>
      <p:sp>
        <p:nvSpPr>
          <p:cNvPr id="7171" name="Rectangle 4"/>
          <p:cNvSpPr>
            <a:spLocks noChangeArrowheads="1"/>
          </p:cNvSpPr>
          <p:nvPr/>
        </p:nvSpPr>
        <p:spPr bwMode="auto">
          <a:xfrm>
            <a:off x="4800600" y="533400"/>
            <a:ext cx="4114800" cy="581025"/>
          </a:xfrm>
          <a:prstGeom prst="rect">
            <a:avLst/>
          </a:prstGeom>
          <a:noFill/>
          <a:ln w="9525">
            <a:noFill/>
            <a:miter lim="800000"/>
            <a:headEnd/>
            <a:tailEnd/>
          </a:ln>
        </p:spPr>
        <p:txBody>
          <a:bodyPr>
            <a:spAutoFit/>
          </a:bodyPr>
          <a:lstStyle/>
          <a:p>
            <a:pPr eaLnBrk="1" hangingPunct="1">
              <a:spcBef>
                <a:spcPct val="20000"/>
              </a:spcBef>
              <a:buClr>
                <a:schemeClr val="accent1"/>
              </a:buClr>
            </a:pPr>
            <a:r>
              <a:rPr lang="en-US" sz="1000">
                <a:solidFill>
                  <a:srgbClr val="FFFF00"/>
                </a:solidFill>
              </a:rPr>
              <a:t>   </a:t>
            </a:r>
            <a:r>
              <a:rPr lang="en-US" sz="1600" b="1" i="1">
                <a:solidFill>
                  <a:srgbClr val="FFFF00"/>
                </a:solidFill>
              </a:rPr>
              <a:t>A) follow the same format as features, but use images created by artists. </a:t>
            </a:r>
            <a:endParaRPr lang="ru-RU" sz="1600" b="1" i="1">
              <a:solidFill>
                <a:srgbClr val="FFFF00"/>
              </a:solidFill>
            </a:endParaRPr>
          </a:p>
        </p:txBody>
      </p:sp>
      <p:sp>
        <p:nvSpPr>
          <p:cNvPr id="7172" name="Rectangle 5"/>
          <p:cNvSpPr>
            <a:spLocks noChangeArrowheads="1"/>
          </p:cNvSpPr>
          <p:nvPr/>
        </p:nvSpPr>
        <p:spPr bwMode="auto">
          <a:xfrm>
            <a:off x="3505200" y="4724400"/>
            <a:ext cx="3733800" cy="312738"/>
          </a:xfrm>
          <a:prstGeom prst="rect">
            <a:avLst/>
          </a:prstGeom>
          <a:noFill/>
          <a:ln w="9525">
            <a:noFill/>
            <a:miter lim="800000"/>
            <a:headEnd/>
            <a:tailEnd/>
          </a:ln>
        </p:spPr>
        <p:txBody>
          <a:bodyPr>
            <a:spAutoFit/>
          </a:bodyPr>
          <a:lstStyle/>
          <a:p>
            <a:pPr eaLnBrk="1" hangingPunct="1">
              <a:lnSpc>
                <a:spcPct val="90000"/>
              </a:lnSpc>
              <a:spcBef>
                <a:spcPct val="20000"/>
              </a:spcBef>
              <a:buClr>
                <a:schemeClr val="accent1"/>
              </a:buClr>
            </a:pPr>
            <a:r>
              <a:rPr lang="en-US" sz="1600" b="1">
                <a:solidFill>
                  <a:srgbClr val="FFFF00"/>
                </a:solidFill>
              </a:rPr>
              <a:t>D) deals primarily with fact, not fiction. </a:t>
            </a:r>
            <a:endParaRPr lang="ru-RU" sz="1600" b="1">
              <a:solidFill>
                <a:srgbClr val="FFFF00"/>
              </a:solidFill>
            </a:endParaRPr>
          </a:p>
        </p:txBody>
      </p:sp>
      <p:sp>
        <p:nvSpPr>
          <p:cNvPr id="7173" name="Rectangle 6"/>
          <p:cNvSpPr>
            <a:spLocks noChangeArrowheads="1"/>
          </p:cNvSpPr>
          <p:nvPr/>
        </p:nvSpPr>
        <p:spPr bwMode="auto">
          <a:xfrm>
            <a:off x="5562600" y="5486400"/>
            <a:ext cx="2971800" cy="581025"/>
          </a:xfrm>
          <a:prstGeom prst="rect">
            <a:avLst/>
          </a:prstGeom>
          <a:noFill/>
          <a:ln w="9525">
            <a:noFill/>
            <a:miter lim="800000"/>
            <a:headEnd/>
            <a:tailEnd/>
          </a:ln>
        </p:spPr>
        <p:txBody>
          <a:bodyPr>
            <a:spAutoFit/>
          </a:bodyPr>
          <a:lstStyle/>
          <a:p>
            <a:r>
              <a:rPr lang="en-US" sz="1000">
                <a:solidFill>
                  <a:srgbClr val="FFFF00"/>
                </a:solidFill>
              </a:rPr>
              <a:t> </a:t>
            </a:r>
            <a:r>
              <a:rPr lang="en-US" sz="1600">
                <a:solidFill>
                  <a:srgbClr val="FFFF00"/>
                </a:solidFill>
              </a:rPr>
              <a:t>e</a:t>
            </a:r>
            <a:r>
              <a:rPr lang="en-US" sz="1600" b="1" i="1">
                <a:solidFill>
                  <a:srgbClr val="FFFF00"/>
                </a:solidFill>
              </a:rPr>
              <a:t>)  are made by companies that want to advert their products.  </a:t>
            </a:r>
            <a:endParaRPr lang="ru-RU" sz="1600" b="1" i="1">
              <a:solidFill>
                <a:srgbClr val="FFFF00"/>
              </a:solidFill>
            </a:endParaRPr>
          </a:p>
        </p:txBody>
      </p:sp>
      <p:sp>
        <p:nvSpPr>
          <p:cNvPr id="7174" name="Rectangle 7"/>
          <p:cNvSpPr>
            <a:spLocks noChangeArrowheads="1"/>
          </p:cNvSpPr>
          <p:nvPr/>
        </p:nvSpPr>
        <p:spPr bwMode="auto">
          <a:xfrm>
            <a:off x="5257800" y="3581400"/>
            <a:ext cx="3581400" cy="754063"/>
          </a:xfrm>
          <a:prstGeom prst="rect">
            <a:avLst/>
          </a:prstGeom>
          <a:noFill/>
          <a:ln w="9525">
            <a:noFill/>
            <a:miter lim="800000"/>
            <a:headEnd/>
            <a:tailEnd/>
          </a:ln>
        </p:spPr>
        <p:txBody>
          <a:bodyPr>
            <a:spAutoFit/>
          </a:bodyPr>
          <a:lstStyle/>
          <a:p>
            <a:pPr eaLnBrk="1" hangingPunct="1">
              <a:lnSpc>
                <a:spcPct val="90000"/>
              </a:lnSpc>
              <a:spcBef>
                <a:spcPct val="20000"/>
              </a:spcBef>
              <a:buClr>
                <a:schemeClr val="accent1"/>
              </a:buClr>
            </a:pPr>
            <a:r>
              <a:rPr lang="en-US" sz="1400">
                <a:solidFill>
                  <a:srgbClr val="FFFF00"/>
                </a:solidFill>
              </a:rPr>
              <a:t>C</a:t>
            </a:r>
            <a:r>
              <a:rPr lang="en-US" sz="1600" b="1" i="1">
                <a:solidFill>
                  <a:srgbClr val="FFFF00"/>
                </a:solidFill>
              </a:rPr>
              <a:t>) are specifically intended to be shown in classrooms. Their aim is to show the natural world and some scientific facts..</a:t>
            </a:r>
            <a:endParaRPr lang="ru-RU" sz="1600" b="1" i="1">
              <a:solidFill>
                <a:srgbClr val="FFFF00"/>
              </a:solidFill>
            </a:endParaRPr>
          </a:p>
        </p:txBody>
      </p:sp>
      <p:sp>
        <p:nvSpPr>
          <p:cNvPr id="7175" name="Oval 9"/>
          <p:cNvSpPr>
            <a:spLocks noChangeArrowheads="1"/>
          </p:cNvSpPr>
          <p:nvPr/>
        </p:nvSpPr>
        <p:spPr bwMode="auto">
          <a:xfrm>
            <a:off x="304800" y="381000"/>
            <a:ext cx="2057400" cy="1219200"/>
          </a:xfrm>
          <a:prstGeom prst="ellipse">
            <a:avLst/>
          </a:prstGeom>
          <a:solidFill>
            <a:schemeClr val="accent1"/>
          </a:solidFill>
          <a:ln w="9525">
            <a:solidFill>
              <a:schemeClr val="tx1"/>
            </a:solidFill>
            <a:round/>
            <a:headEnd/>
            <a:tailEnd/>
          </a:ln>
        </p:spPr>
        <p:txBody>
          <a:bodyPr wrap="none" anchor="ctr"/>
          <a:lstStyle/>
          <a:p>
            <a:pPr algn="ctr"/>
            <a:r>
              <a:rPr lang="en-US">
                <a:solidFill>
                  <a:srgbClr val="800000"/>
                </a:solidFill>
              </a:rPr>
              <a:t>1.Feature film</a:t>
            </a:r>
            <a:endParaRPr lang="ru-RU">
              <a:solidFill>
                <a:srgbClr val="800000"/>
              </a:solidFill>
            </a:endParaRPr>
          </a:p>
        </p:txBody>
      </p:sp>
      <p:sp>
        <p:nvSpPr>
          <p:cNvPr id="7176" name="AutoShape 11"/>
          <p:cNvSpPr>
            <a:spLocks noChangeArrowheads="1"/>
          </p:cNvSpPr>
          <p:nvPr/>
        </p:nvSpPr>
        <p:spPr bwMode="auto">
          <a:xfrm>
            <a:off x="685800" y="1905000"/>
            <a:ext cx="1295400" cy="1143000"/>
          </a:xfrm>
          <a:prstGeom prst="wave">
            <a:avLst>
              <a:gd name="adj1" fmla="val 13005"/>
              <a:gd name="adj2" fmla="val 0"/>
            </a:avLst>
          </a:prstGeom>
          <a:solidFill>
            <a:schemeClr val="accent1"/>
          </a:solidFill>
          <a:ln w="9525">
            <a:solidFill>
              <a:schemeClr val="tx1"/>
            </a:solidFill>
            <a:round/>
            <a:headEnd/>
            <a:tailEnd/>
          </a:ln>
        </p:spPr>
        <p:txBody>
          <a:bodyPr wrap="none" anchor="ctr"/>
          <a:lstStyle/>
          <a:p>
            <a:pPr algn="ctr"/>
            <a:r>
              <a:rPr lang="en-US">
                <a:solidFill>
                  <a:srgbClr val="800000"/>
                </a:solidFill>
              </a:rPr>
              <a:t>2.Animated films</a:t>
            </a:r>
            <a:endParaRPr lang="ru-RU">
              <a:solidFill>
                <a:srgbClr val="800000"/>
              </a:solidFill>
            </a:endParaRPr>
          </a:p>
        </p:txBody>
      </p:sp>
      <p:sp>
        <p:nvSpPr>
          <p:cNvPr id="7177" name="AutoShape 12"/>
          <p:cNvSpPr>
            <a:spLocks noChangeArrowheads="1"/>
          </p:cNvSpPr>
          <p:nvPr/>
        </p:nvSpPr>
        <p:spPr bwMode="auto">
          <a:xfrm>
            <a:off x="685800" y="3200400"/>
            <a:ext cx="1600200" cy="1219200"/>
          </a:xfrm>
          <a:prstGeom prst="plaque">
            <a:avLst>
              <a:gd name="adj" fmla="val 16667"/>
            </a:avLst>
          </a:prstGeom>
          <a:solidFill>
            <a:schemeClr val="accent1"/>
          </a:solidFill>
          <a:ln w="9525">
            <a:solidFill>
              <a:schemeClr val="tx1"/>
            </a:solidFill>
            <a:miter lim="800000"/>
            <a:headEnd/>
            <a:tailEnd/>
          </a:ln>
        </p:spPr>
        <p:txBody>
          <a:bodyPr wrap="none" anchor="ctr"/>
          <a:lstStyle/>
          <a:p>
            <a:pPr algn="ctr"/>
            <a:r>
              <a:rPr lang="en-US">
                <a:solidFill>
                  <a:srgbClr val="000066"/>
                </a:solidFill>
              </a:rPr>
              <a:t>3.  documentary</a:t>
            </a:r>
            <a:endParaRPr lang="ru-RU">
              <a:solidFill>
                <a:srgbClr val="000066"/>
              </a:solidFill>
            </a:endParaRPr>
          </a:p>
        </p:txBody>
      </p:sp>
      <p:sp>
        <p:nvSpPr>
          <p:cNvPr id="7178" name="AutoShape 13"/>
          <p:cNvSpPr>
            <a:spLocks noChangeArrowheads="1"/>
          </p:cNvSpPr>
          <p:nvPr/>
        </p:nvSpPr>
        <p:spPr bwMode="auto">
          <a:xfrm>
            <a:off x="609600" y="4572000"/>
            <a:ext cx="1562100" cy="13716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en-US">
                <a:solidFill>
                  <a:srgbClr val="333300"/>
                </a:solidFill>
              </a:rPr>
              <a:t>4.Industrial film</a:t>
            </a:r>
            <a:endParaRPr lang="ru-RU">
              <a:solidFill>
                <a:srgbClr val="333300"/>
              </a:solidFill>
            </a:endParaRPr>
          </a:p>
        </p:txBody>
      </p:sp>
      <p:sp>
        <p:nvSpPr>
          <p:cNvPr id="7179" name="AutoShape 14"/>
          <p:cNvSpPr>
            <a:spLocks noChangeArrowheads="1"/>
          </p:cNvSpPr>
          <p:nvPr/>
        </p:nvSpPr>
        <p:spPr bwMode="auto">
          <a:xfrm>
            <a:off x="2590800" y="5334000"/>
            <a:ext cx="2514600" cy="9144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solidFill>
                  <a:srgbClr val="660033"/>
                </a:solidFill>
              </a:rPr>
              <a:t>5.Educational film</a:t>
            </a:r>
            <a:endParaRPr lang="ru-RU">
              <a:solidFill>
                <a:srgbClr val="660033"/>
              </a:solidFill>
            </a:endParaRPr>
          </a:p>
        </p:txBody>
      </p:sp>
      <p:pic>
        <p:nvPicPr>
          <p:cNvPr id="7180" name="Picture 7"/>
          <p:cNvPicPr>
            <a:picLocks noChangeAspect="1" noChangeArrowheads="1"/>
          </p:cNvPicPr>
          <p:nvPr/>
        </p:nvPicPr>
        <p:blipFill>
          <a:blip r:embed="rId2" cstate="print"/>
          <a:srcRect/>
          <a:stretch>
            <a:fillRect/>
          </a:stretch>
        </p:blipFill>
        <p:spPr bwMode="auto">
          <a:xfrm>
            <a:off x="2514600" y="2819400"/>
            <a:ext cx="1219200" cy="1828800"/>
          </a:xfrm>
          <a:prstGeom prst="rect">
            <a:avLst/>
          </a:prstGeom>
          <a:noFill/>
          <a:ln w="9525">
            <a:solidFill>
              <a:srgbClr val="FFFF00"/>
            </a:solid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endParaRPr lang="ru-RU" smtClean="0"/>
          </a:p>
        </p:txBody>
      </p:sp>
      <p:sp>
        <p:nvSpPr>
          <p:cNvPr id="53251" name="Rectangle 3"/>
          <p:cNvSpPr>
            <a:spLocks noGrp="1" noChangeArrowheads="1"/>
          </p:cNvSpPr>
          <p:nvPr>
            <p:ph type="body" idx="1"/>
          </p:nvPr>
        </p:nvSpPr>
        <p:spPr/>
        <p:txBody>
          <a:bodyPr/>
          <a:lstStyle/>
          <a:p>
            <a:endParaRPr lang="ru-RU" smtClean="0"/>
          </a:p>
        </p:txBody>
      </p:sp>
      <p:pic>
        <p:nvPicPr>
          <p:cNvPr id="83972" name="Picture 4" descr="titanic1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checkerboard(across)">
                                      <p:cBhvr>
                                        <p:cTn id="7" dur="5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endParaRPr lang="ru-RU" smtClean="0"/>
          </a:p>
        </p:txBody>
      </p:sp>
      <p:sp>
        <p:nvSpPr>
          <p:cNvPr id="54275" name="Rectangle 3"/>
          <p:cNvSpPr>
            <a:spLocks noGrp="1" noChangeArrowheads="1"/>
          </p:cNvSpPr>
          <p:nvPr>
            <p:ph type="body" idx="1"/>
          </p:nvPr>
        </p:nvSpPr>
        <p:spPr/>
        <p:txBody>
          <a:bodyPr/>
          <a:lstStyle/>
          <a:p>
            <a:endParaRPr lang="ru-RU" smtClean="0"/>
          </a:p>
        </p:txBody>
      </p:sp>
      <p:pic>
        <p:nvPicPr>
          <p:cNvPr id="74756" name="Picture 4" descr="titanic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slide(fromBottom)">
                                      <p:cBhvr>
                                        <p:cTn id="7" dur="500"/>
                                        <p:tgtEl>
                                          <p:spTgt spid="74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ru-RU" smtClean="0"/>
          </a:p>
        </p:txBody>
      </p:sp>
      <p:sp>
        <p:nvSpPr>
          <p:cNvPr id="55299" name="Rectangle 3"/>
          <p:cNvSpPr>
            <a:spLocks noGrp="1" noChangeArrowheads="1"/>
          </p:cNvSpPr>
          <p:nvPr>
            <p:ph type="body" idx="1"/>
          </p:nvPr>
        </p:nvSpPr>
        <p:spPr/>
        <p:txBody>
          <a:bodyPr/>
          <a:lstStyle/>
          <a:p>
            <a:endParaRPr lang="ru-RU" smtClean="0"/>
          </a:p>
        </p:txBody>
      </p:sp>
      <p:pic>
        <p:nvPicPr>
          <p:cNvPr id="91140" name="Picture 4" descr="Изоdyбражение 00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1000">
                                          <p:stCondLst>
                                            <p:cond delay="0"/>
                                          </p:stCondLst>
                                        </p:cTn>
                                        <p:tgtEl>
                                          <p:spTgt spid="91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ru-RU" smtClean="0"/>
          </a:p>
        </p:txBody>
      </p:sp>
      <p:sp>
        <p:nvSpPr>
          <p:cNvPr id="56323" name="Rectangle 3"/>
          <p:cNvSpPr>
            <a:spLocks noGrp="1" noChangeArrowheads="1"/>
          </p:cNvSpPr>
          <p:nvPr>
            <p:ph type="body" idx="1"/>
          </p:nvPr>
        </p:nvSpPr>
        <p:spPr/>
        <p:txBody>
          <a:bodyPr/>
          <a:lstStyle/>
          <a:p>
            <a:endParaRPr lang="ru-RU" smtClean="0"/>
          </a:p>
        </p:txBody>
      </p:sp>
      <p:pic>
        <p:nvPicPr>
          <p:cNvPr id="87044" name="Picture 4" descr="31"/>
          <p:cNvPicPr>
            <a:picLocks noChangeAspect="1" noChangeArrowheads="1"/>
          </p:cNvPicPr>
          <p:nvPr/>
        </p:nvPicPr>
        <p:blipFill>
          <a:blip r:embed="rId2" cstate="print"/>
          <a:srcRect/>
          <a:stretch>
            <a:fillRect/>
          </a:stretch>
        </p:blipFill>
        <p:spPr bwMode="auto">
          <a:xfrm>
            <a:off x="1676400" y="0"/>
            <a:ext cx="6267450" cy="662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box(in)">
                                      <p:cBhvr>
                                        <p:cTn id="7" dur="5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ru-RU" smtClean="0"/>
          </a:p>
        </p:txBody>
      </p:sp>
      <p:sp>
        <p:nvSpPr>
          <p:cNvPr id="57347" name="Rectangle 3"/>
          <p:cNvSpPr>
            <a:spLocks noGrp="1" noChangeArrowheads="1"/>
          </p:cNvSpPr>
          <p:nvPr>
            <p:ph type="body" idx="1"/>
          </p:nvPr>
        </p:nvSpPr>
        <p:spPr/>
        <p:txBody>
          <a:bodyPr/>
          <a:lstStyle/>
          <a:p>
            <a:endParaRPr lang="ru-RU" smtClean="0"/>
          </a:p>
        </p:txBody>
      </p:sp>
      <p:pic>
        <p:nvPicPr>
          <p:cNvPr id="77828" name="Picture 4" descr="0f57b9dfa066"/>
          <p:cNvPicPr>
            <a:picLocks noChangeAspect="1" noChangeArrowheads="1"/>
          </p:cNvPicPr>
          <p:nvPr/>
        </p:nvPicPr>
        <p:blipFill>
          <a:blip r:embed="rId2" cstate="print"/>
          <a:srcRect/>
          <a:stretch>
            <a:fillRect/>
          </a:stretch>
        </p:blipFill>
        <p:spPr bwMode="auto">
          <a:xfrm>
            <a:off x="1219200" y="152400"/>
            <a:ext cx="6553200" cy="670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wheel(4)">
                                      <p:cBhvr>
                                        <p:cTn id="7" dur="20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ru-RU" smtClean="0"/>
          </a:p>
        </p:txBody>
      </p:sp>
      <p:sp>
        <p:nvSpPr>
          <p:cNvPr id="58371" name="Rectangle 3"/>
          <p:cNvSpPr>
            <a:spLocks noGrp="1" noChangeArrowheads="1"/>
          </p:cNvSpPr>
          <p:nvPr>
            <p:ph type="body" idx="1"/>
          </p:nvPr>
        </p:nvSpPr>
        <p:spPr/>
        <p:txBody>
          <a:bodyPr/>
          <a:lstStyle/>
          <a:p>
            <a:endParaRPr lang="ru-RU" smtClean="0"/>
          </a:p>
        </p:txBody>
      </p:sp>
      <p:pic>
        <p:nvPicPr>
          <p:cNvPr id="58372" name="Picture 4" descr="9"/>
          <p:cNvPicPr>
            <a:picLocks noChangeAspect="1" noChangeArrowheads="1"/>
          </p:cNvPicPr>
          <p:nvPr/>
        </p:nvPicPr>
        <p:blipFill>
          <a:blip r:embed="rId2" cstate="print"/>
          <a:srcRect/>
          <a:stretch>
            <a:fillRect/>
          </a:stretch>
        </p:blipFill>
        <p:spPr bwMode="auto">
          <a:xfrm>
            <a:off x="609600" y="0"/>
            <a:ext cx="8001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ru-RU" smtClean="0"/>
          </a:p>
        </p:txBody>
      </p:sp>
      <p:sp>
        <p:nvSpPr>
          <p:cNvPr id="59395" name="Rectangle 3"/>
          <p:cNvSpPr>
            <a:spLocks noGrp="1" noChangeArrowheads="1"/>
          </p:cNvSpPr>
          <p:nvPr>
            <p:ph type="body" idx="1"/>
          </p:nvPr>
        </p:nvSpPr>
        <p:spPr/>
        <p:txBody>
          <a:bodyPr/>
          <a:lstStyle/>
          <a:p>
            <a:endParaRPr lang="ru-RU" smtClean="0"/>
          </a:p>
        </p:txBody>
      </p:sp>
      <p:pic>
        <p:nvPicPr>
          <p:cNvPr id="84996" name="Picture 4" descr="������� ���������"/>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plus(in)">
                                      <p:cBhvr>
                                        <p:cTn id="7" dur="20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endParaRPr lang="ru-RU" smtClean="0"/>
          </a:p>
        </p:txBody>
      </p:sp>
      <p:sp>
        <p:nvSpPr>
          <p:cNvPr id="60419" name="Rectangle 3"/>
          <p:cNvSpPr>
            <a:spLocks noGrp="1" noChangeArrowheads="1"/>
          </p:cNvSpPr>
          <p:nvPr>
            <p:ph type="body" idx="1"/>
          </p:nvPr>
        </p:nvSpPr>
        <p:spPr/>
        <p:txBody>
          <a:bodyPr/>
          <a:lstStyle/>
          <a:p>
            <a:endParaRPr lang="ru-RU" smtClean="0"/>
          </a:p>
        </p:txBody>
      </p:sp>
      <p:pic>
        <p:nvPicPr>
          <p:cNvPr id="86020" name="Picture 4" descr="1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6020"/>
                                        </p:tgtEl>
                                        <p:attrNameLst>
                                          <p:attrName>style.visibility</p:attrName>
                                        </p:attrNameLst>
                                      </p:cBhvr>
                                      <p:to>
                                        <p:strVal val="visible"/>
                                      </p:to>
                                    </p:set>
                                    <p:anim to="" calcmode="lin" valueType="num">
                                      <p:cBhvr>
                                        <p:cTn id="7" dur="1" fill="hold"/>
                                        <p:tgtEl>
                                          <p:spTgt spid="860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endParaRPr lang="ru-RU" smtClean="0"/>
          </a:p>
        </p:txBody>
      </p:sp>
      <p:pic>
        <p:nvPicPr>
          <p:cNvPr id="61443" name="Picture 4" descr="wap_sasisa_ru_18"/>
          <p:cNvPicPr>
            <a:picLocks noChangeAspect="1" noChangeArrowheads="1"/>
          </p:cNvPicPr>
          <p:nvPr/>
        </p:nvPicPr>
        <p:blipFill>
          <a:blip r:embed="rId2" cstate="print"/>
          <a:srcRect/>
          <a:stretch>
            <a:fillRect/>
          </a:stretch>
        </p:blipFill>
        <p:spPr bwMode="auto">
          <a:xfrm>
            <a:off x="0" y="0"/>
            <a:ext cx="3886200" cy="4724400"/>
          </a:xfrm>
          <a:prstGeom prst="rect">
            <a:avLst/>
          </a:prstGeom>
          <a:noFill/>
          <a:ln w="9525">
            <a:noFill/>
            <a:miter lim="800000"/>
            <a:headEnd/>
            <a:tailEnd/>
          </a:ln>
        </p:spPr>
      </p:pic>
      <p:pic>
        <p:nvPicPr>
          <p:cNvPr id="61444" name="Picture 5" descr="bodr"/>
          <p:cNvPicPr>
            <a:picLocks noGrp="1" noChangeAspect="1" noChangeArrowheads="1"/>
          </p:cNvPicPr>
          <p:nvPr>
            <p:ph type="body" idx="1"/>
          </p:nvPr>
        </p:nvPicPr>
        <p:blipFill>
          <a:blip r:embed="rId3" cstate="print"/>
          <a:srcRect/>
          <a:stretch>
            <a:fillRect/>
          </a:stretch>
        </p:blipFill>
        <p:spPr>
          <a:xfrm>
            <a:off x="5486400" y="152400"/>
            <a:ext cx="3657600" cy="4648200"/>
          </a:xfrm>
        </p:spPr>
      </p:pic>
      <p:pic>
        <p:nvPicPr>
          <p:cNvPr id="61445" name="Picture 6" descr="Jack2"/>
          <p:cNvPicPr>
            <a:picLocks noChangeAspect="1" noChangeArrowheads="1"/>
          </p:cNvPicPr>
          <p:nvPr/>
        </p:nvPicPr>
        <p:blipFill>
          <a:blip r:embed="rId4" cstate="print"/>
          <a:srcRect/>
          <a:stretch>
            <a:fillRect/>
          </a:stretch>
        </p:blipFill>
        <p:spPr bwMode="auto">
          <a:xfrm>
            <a:off x="3200400" y="1905000"/>
            <a:ext cx="3048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endParaRPr lang="ru-RU" smtClean="0"/>
          </a:p>
        </p:txBody>
      </p:sp>
      <p:sp>
        <p:nvSpPr>
          <p:cNvPr id="62467" name="Rectangle 3"/>
          <p:cNvSpPr>
            <a:spLocks noGrp="1" noChangeArrowheads="1"/>
          </p:cNvSpPr>
          <p:nvPr>
            <p:ph type="body" idx="1"/>
          </p:nvPr>
        </p:nvSpPr>
        <p:spPr/>
        <p:txBody>
          <a:bodyPr/>
          <a:lstStyle/>
          <a:p>
            <a:endParaRPr lang="ru-RU" smtClean="0"/>
          </a:p>
        </p:txBody>
      </p:sp>
      <p:pic>
        <p:nvPicPr>
          <p:cNvPr id="94213" name="Picture 5" descr="Tegos"/>
          <p:cNvPicPr>
            <a:picLocks noChangeAspect="1" noChangeArrowheads="1"/>
          </p:cNvPicPr>
          <p:nvPr/>
        </p:nvPicPr>
        <p:blipFill>
          <a:blip r:embed="rId2" cstate="print"/>
          <a:srcRect/>
          <a:stretch>
            <a:fillRect/>
          </a:stretch>
        </p:blipFill>
        <p:spPr bwMode="auto">
          <a:xfrm>
            <a:off x="1143000" y="0"/>
            <a:ext cx="71628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dissolve">
                                      <p:cBhvr>
                                        <p:cTn id="7" dur="5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685800" y="428604"/>
            <a:ext cx="7772400" cy="5210196"/>
          </a:xfrm>
        </p:spPr>
        <p:txBody>
          <a:bodyPr/>
          <a:lstStyle/>
          <a:p>
            <a:pPr>
              <a:lnSpc>
                <a:spcPct val="80000"/>
              </a:lnSpc>
            </a:pPr>
            <a:r>
              <a:rPr lang="en-US" sz="2400" b="1" dirty="0" smtClean="0">
                <a:solidFill>
                  <a:srgbClr val="FFFF00"/>
                </a:solidFill>
              </a:rPr>
              <a:t>A thriller</a:t>
            </a:r>
          </a:p>
          <a:p>
            <a:pPr>
              <a:lnSpc>
                <a:spcPct val="80000"/>
              </a:lnSpc>
            </a:pPr>
            <a:r>
              <a:rPr lang="en-US" sz="2400" b="1" dirty="0" smtClean="0">
                <a:solidFill>
                  <a:srgbClr val="FFFF00"/>
                </a:solidFill>
              </a:rPr>
              <a:t>An action film                           </a:t>
            </a:r>
          </a:p>
          <a:p>
            <a:pPr>
              <a:lnSpc>
                <a:spcPct val="80000"/>
              </a:lnSpc>
            </a:pPr>
            <a:r>
              <a:rPr lang="en-US" sz="2400" b="1" dirty="0" smtClean="0">
                <a:solidFill>
                  <a:srgbClr val="FFFF00"/>
                </a:solidFill>
              </a:rPr>
              <a:t>An adventure film</a:t>
            </a:r>
          </a:p>
          <a:p>
            <a:pPr>
              <a:lnSpc>
                <a:spcPct val="80000"/>
              </a:lnSpc>
            </a:pPr>
            <a:r>
              <a:rPr lang="en-US" sz="2400" b="1" dirty="0" smtClean="0">
                <a:solidFill>
                  <a:srgbClr val="FFFF00"/>
                </a:solidFill>
              </a:rPr>
              <a:t>A blockbuster</a:t>
            </a:r>
          </a:p>
          <a:p>
            <a:pPr>
              <a:lnSpc>
                <a:spcPct val="80000"/>
              </a:lnSpc>
            </a:pPr>
            <a:r>
              <a:rPr lang="en-US" sz="2400" b="1" dirty="0" smtClean="0">
                <a:solidFill>
                  <a:srgbClr val="FFFF00"/>
                </a:solidFill>
              </a:rPr>
              <a:t>A cult film </a:t>
            </a:r>
          </a:p>
          <a:p>
            <a:pPr>
              <a:lnSpc>
                <a:spcPct val="80000"/>
              </a:lnSpc>
            </a:pPr>
            <a:r>
              <a:rPr lang="en-US" sz="2400" b="1" dirty="0" smtClean="0">
                <a:solidFill>
                  <a:srgbClr val="FFFF00"/>
                </a:solidFill>
              </a:rPr>
              <a:t>A drama</a:t>
            </a:r>
          </a:p>
          <a:p>
            <a:pPr>
              <a:lnSpc>
                <a:spcPct val="80000"/>
              </a:lnSpc>
            </a:pPr>
            <a:r>
              <a:rPr lang="en-US" sz="2400" b="1" dirty="0" smtClean="0">
                <a:solidFill>
                  <a:srgbClr val="FFFF00"/>
                </a:solidFill>
              </a:rPr>
              <a:t>A historical film</a:t>
            </a:r>
          </a:p>
          <a:p>
            <a:pPr>
              <a:lnSpc>
                <a:spcPct val="80000"/>
              </a:lnSpc>
            </a:pPr>
            <a:r>
              <a:rPr lang="en-US" sz="2400" b="1" dirty="0" smtClean="0">
                <a:solidFill>
                  <a:srgbClr val="FFFF00"/>
                </a:solidFill>
              </a:rPr>
              <a:t>A fantasy                                   </a:t>
            </a:r>
          </a:p>
          <a:p>
            <a:pPr>
              <a:lnSpc>
                <a:spcPct val="80000"/>
              </a:lnSpc>
            </a:pPr>
            <a:r>
              <a:rPr lang="en-US" sz="2400" b="1" dirty="0" smtClean="0">
                <a:solidFill>
                  <a:srgbClr val="FFFF00"/>
                </a:solidFill>
              </a:rPr>
              <a:t>A horror film </a:t>
            </a:r>
          </a:p>
          <a:p>
            <a:pPr>
              <a:lnSpc>
                <a:spcPct val="80000"/>
              </a:lnSpc>
            </a:pPr>
            <a:r>
              <a:rPr lang="en-US" sz="2400" b="1" dirty="0" smtClean="0">
                <a:solidFill>
                  <a:srgbClr val="FFFF00"/>
                </a:solidFill>
              </a:rPr>
              <a:t>A science fiction</a:t>
            </a:r>
          </a:p>
          <a:p>
            <a:pPr>
              <a:lnSpc>
                <a:spcPct val="80000"/>
              </a:lnSpc>
            </a:pPr>
            <a:r>
              <a:rPr lang="en-US" sz="2400" b="1" dirty="0" smtClean="0">
                <a:solidFill>
                  <a:srgbClr val="FFFF00"/>
                </a:solidFill>
              </a:rPr>
              <a:t>A war film</a:t>
            </a:r>
          </a:p>
          <a:p>
            <a:pPr>
              <a:lnSpc>
                <a:spcPct val="80000"/>
              </a:lnSpc>
            </a:pPr>
            <a:r>
              <a:rPr lang="en-US" sz="2400" b="1" dirty="0" smtClean="0">
                <a:solidFill>
                  <a:srgbClr val="FFFF00"/>
                </a:solidFill>
              </a:rPr>
              <a:t>A western</a:t>
            </a:r>
          </a:p>
          <a:p>
            <a:pPr>
              <a:lnSpc>
                <a:spcPct val="80000"/>
              </a:lnSpc>
            </a:pPr>
            <a:r>
              <a:rPr lang="en-US" sz="2400" b="1" dirty="0" smtClean="0">
                <a:solidFill>
                  <a:srgbClr val="FFFF00"/>
                </a:solidFill>
              </a:rPr>
              <a:t>A soap opera</a:t>
            </a:r>
          </a:p>
          <a:p>
            <a:pPr>
              <a:lnSpc>
                <a:spcPct val="80000"/>
              </a:lnSpc>
            </a:pPr>
            <a:r>
              <a:rPr lang="en-US" sz="2400" b="1" dirty="0" smtClean="0">
                <a:solidFill>
                  <a:srgbClr val="FFFF00"/>
                </a:solidFill>
              </a:rPr>
              <a:t>A comedy</a:t>
            </a:r>
          </a:p>
          <a:p>
            <a:pPr>
              <a:lnSpc>
                <a:spcPct val="80000"/>
              </a:lnSpc>
            </a:pPr>
            <a:r>
              <a:rPr lang="en-US" sz="2400" b="1" dirty="0" smtClean="0">
                <a:solidFill>
                  <a:srgbClr val="FFFF00"/>
                </a:solidFill>
              </a:rPr>
              <a:t>A musical</a:t>
            </a:r>
          </a:p>
          <a:p>
            <a:pPr>
              <a:lnSpc>
                <a:spcPct val="80000"/>
              </a:lnSpc>
            </a:pPr>
            <a:r>
              <a:rPr lang="en-US" sz="2400" b="1" dirty="0" smtClean="0">
                <a:solidFill>
                  <a:srgbClr val="FFFF00"/>
                </a:solidFill>
              </a:rPr>
              <a:t>A romance</a:t>
            </a:r>
          </a:p>
          <a:p>
            <a:pPr>
              <a:lnSpc>
                <a:spcPct val="80000"/>
              </a:lnSpc>
            </a:pPr>
            <a:r>
              <a:rPr lang="en-US" sz="2400" b="1" dirty="0" smtClean="0">
                <a:solidFill>
                  <a:srgbClr val="FFFF00"/>
                </a:solidFill>
              </a:rPr>
              <a:t>A cartoon</a:t>
            </a:r>
            <a:endParaRPr lang="ru-RU" sz="2400" b="1" dirty="0" smtClean="0">
              <a:solidFill>
                <a:srgbClr val="FFFF00"/>
              </a:solidFill>
            </a:endParaRPr>
          </a:p>
          <a:p>
            <a:pPr eaLnBrk="1" hangingPunct="1">
              <a:lnSpc>
                <a:spcPct val="80000"/>
              </a:lnSpc>
              <a:buFontTx/>
              <a:buNone/>
            </a:pPr>
            <a:endParaRPr lang="ru-RU" sz="2000" dirty="0" smtClean="0">
              <a:solidFill>
                <a:srgbClr val="FFFF00"/>
              </a:solidFill>
            </a:endParaRPr>
          </a:p>
        </p:txBody>
      </p:sp>
      <p:pic>
        <p:nvPicPr>
          <p:cNvPr id="8195" name="Picture 10"/>
          <p:cNvPicPr>
            <a:picLocks noChangeAspect="1" noChangeArrowheads="1"/>
          </p:cNvPicPr>
          <p:nvPr/>
        </p:nvPicPr>
        <p:blipFill>
          <a:blip r:embed="rId2" cstate="print"/>
          <a:srcRect/>
          <a:stretch>
            <a:fillRect/>
          </a:stretch>
        </p:blipFill>
        <p:spPr bwMode="auto">
          <a:xfrm>
            <a:off x="4572000" y="838200"/>
            <a:ext cx="3810000" cy="4516438"/>
          </a:xfrm>
          <a:prstGeom prst="rect">
            <a:avLst/>
          </a:prstGeom>
          <a:noFill/>
          <a:ln w="9525">
            <a:solidFill>
              <a:srgbClr val="FFFF0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5"/>
          <p:cNvSpPr>
            <a:spLocks noGrp="1" noChangeArrowheads="1"/>
          </p:cNvSpPr>
          <p:nvPr>
            <p:ph type="body" sz="half" idx="1"/>
          </p:nvPr>
        </p:nvSpPr>
        <p:spPr>
          <a:xfrm>
            <a:off x="1600200" y="5562600"/>
            <a:ext cx="6629400" cy="4648200"/>
          </a:xfrm>
        </p:spPr>
        <p:txBody>
          <a:bodyPr/>
          <a:lstStyle/>
          <a:p>
            <a:pPr eaLnBrk="1" hangingPunct="1">
              <a:buFontTx/>
              <a:buNone/>
            </a:pPr>
            <a:r>
              <a:rPr lang="en-US" smtClean="0">
                <a:solidFill>
                  <a:srgbClr val="FFFF00"/>
                </a:solidFill>
              </a:rPr>
              <a:t>                    </a:t>
            </a:r>
            <a:endParaRPr lang="ru-RU" sz="4400" smtClean="0">
              <a:solidFill>
                <a:srgbClr val="FFFF00"/>
              </a:solidFill>
              <a:latin typeface="Bradley Hand ITC" pitchFamily="66" charset="0"/>
            </a:endParaRPr>
          </a:p>
        </p:txBody>
      </p:sp>
      <p:sp>
        <p:nvSpPr>
          <p:cNvPr id="9219" name="Text Box 8"/>
          <p:cNvSpPr txBox="1">
            <a:spLocks noChangeArrowheads="1"/>
          </p:cNvSpPr>
          <p:nvPr/>
        </p:nvSpPr>
        <p:spPr bwMode="auto">
          <a:xfrm>
            <a:off x="5334000" y="4800600"/>
            <a:ext cx="2971800" cy="366713"/>
          </a:xfrm>
          <a:prstGeom prst="rect">
            <a:avLst/>
          </a:prstGeom>
          <a:noFill/>
          <a:ln w="9525">
            <a:noFill/>
            <a:miter lim="800000"/>
            <a:headEnd/>
            <a:tailEnd/>
          </a:ln>
        </p:spPr>
        <p:txBody>
          <a:bodyPr>
            <a:spAutoFit/>
          </a:bodyPr>
          <a:lstStyle/>
          <a:p>
            <a:pPr algn="ctr">
              <a:spcBef>
                <a:spcPct val="50000"/>
              </a:spcBef>
            </a:pPr>
            <a:endParaRPr lang="ru-RU" i="1">
              <a:solidFill>
                <a:srgbClr val="FFFF00"/>
              </a:solidFill>
            </a:endParaRPr>
          </a:p>
        </p:txBody>
      </p:sp>
      <p:pic>
        <p:nvPicPr>
          <p:cNvPr id="9220" name="Picture 6" descr="0"/>
          <p:cNvPicPr>
            <a:picLocks noChangeAspect="1" noChangeArrowheads="1"/>
          </p:cNvPicPr>
          <p:nvPr/>
        </p:nvPicPr>
        <p:blipFill>
          <a:blip r:embed="rId2" cstate="print"/>
          <a:srcRect/>
          <a:stretch>
            <a:fillRect/>
          </a:stretch>
        </p:blipFill>
        <p:spPr bwMode="auto">
          <a:xfrm>
            <a:off x="914400" y="457200"/>
            <a:ext cx="7620000" cy="495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ipe(left)">
                                      <p:cBhvr>
                                        <p:cTn id="7" dur="500"/>
                                        <p:tgtEl>
                                          <p:spTgt spid="71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p:cNvSpPr>
            <a:spLocks noChangeArrowheads="1"/>
          </p:cNvSpPr>
          <p:nvPr/>
        </p:nvSpPr>
        <p:spPr bwMode="auto">
          <a:xfrm>
            <a:off x="3429000" y="5562600"/>
            <a:ext cx="184150" cy="366713"/>
          </a:xfrm>
          <a:prstGeom prst="rect">
            <a:avLst/>
          </a:prstGeom>
          <a:noFill/>
          <a:ln w="9525">
            <a:noFill/>
            <a:miter lim="800000"/>
            <a:headEnd/>
            <a:tailEnd/>
          </a:ln>
        </p:spPr>
        <p:txBody>
          <a:bodyPr wrap="none" anchor="ctr">
            <a:spAutoFit/>
          </a:bodyPr>
          <a:lstStyle/>
          <a:p>
            <a:pPr eaLnBrk="1" hangingPunct="1"/>
            <a:endParaRPr kumimoji="1" lang="ru-RU">
              <a:solidFill>
                <a:srgbClr val="FFFF00"/>
              </a:solidFill>
            </a:endParaRPr>
          </a:p>
        </p:txBody>
      </p:sp>
      <p:pic>
        <p:nvPicPr>
          <p:cNvPr id="10243" name="Picture 6" descr="07"/>
          <p:cNvPicPr>
            <a:picLocks noChangeAspect="1" noChangeArrowheads="1"/>
          </p:cNvPicPr>
          <p:nvPr/>
        </p:nvPicPr>
        <p:blipFill>
          <a:blip r:embed="rId2" cstate="print"/>
          <a:srcRect/>
          <a:stretch>
            <a:fillRect/>
          </a:stretch>
        </p:blipFill>
        <p:spPr bwMode="auto">
          <a:xfrm>
            <a:off x="-2095500" y="-866775"/>
            <a:ext cx="13335000" cy="859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body" sz="half" idx="4294967295"/>
          </p:nvPr>
        </p:nvSpPr>
        <p:spPr>
          <a:xfrm>
            <a:off x="609600" y="5334000"/>
            <a:ext cx="7924800" cy="990600"/>
          </a:xfrm>
        </p:spPr>
        <p:txBody>
          <a:bodyPr/>
          <a:lstStyle/>
          <a:p>
            <a:pPr eaLnBrk="1" hangingPunct="1">
              <a:buFontTx/>
              <a:buNone/>
            </a:pPr>
            <a:r>
              <a:rPr lang="en-US" sz="2800" smtClean="0">
                <a:solidFill>
                  <a:srgbClr val="FFFF00"/>
                </a:solidFill>
              </a:rPr>
              <a:t>           </a:t>
            </a:r>
            <a:endParaRPr lang="ru-RU" sz="2800" b="1" smtClean="0">
              <a:solidFill>
                <a:srgbClr val="FF3300"/>
              </a:solidFill>
              <a:latin typeface="Goudy Stout" pitchFamily="18" charset="0"/>
            </a:endParaRPr>
          </a:p>
        </p:txBody>
      </p:sp>
      <p:pic>
        <p:nvPicPr>
          <p:cNvPr id="11267" name="Picture 5" descr="CAWXS3ML"/>
          <p:cNvPicPr>
            <a:picLocks noChangeAspect="1" noChangeArrowheads="1"/>
          </p:cNvPicPr>
          <p:nvPr/>
        </p:nvPicPr>
        <p:blipFill>
          <a:blip r:embed="rId2" cstate="print"/>
          <a:srcRect/>
          <a:stretch>
            <a:fillRect/>
          </a:stretch>
        </p:blipFill>
        <p:spPr bwMode="auto">
          <a:xfrm>
            <a:off x="838200" y="1066800"/>
            <a:ext cx="75438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17_Presentation_fi">
  <a:themeElements>
    <a:clrScheme name="Продаем продукцию и услуги 5">
      <a:dk1>
        <a:srgbClr val="808080"/>
      </a:dk1>
      <a:lt1>
        <a:srgbClr val="F8F8F8"/>
      </a:lt1>
      <a:dk2>
        <a:srgbClr val="660033"/>
      </a:dk2>
      <a:lt2>
        <a:srgbClr val="FFFFFF"/>
      </a:lt2>
      <a:accent1>
        <a:srgbClr val="CC9900"/>
      </a:accent1>
      <a:accent2>
        <a:srgbClr val="996600"/>
      </a:accent2>
      <a:accent3>
        <a:srgbClr val="B8AAAD"/>
      </a:accent3>
      <a:accent4>
        <a:srgbClr val="D4D4D4"/>
      </a:accent4>
      <a:accent5>
        <a:srgbClr val="E2CAAA"/>
      </a:accent5>
      <a:accent6>
        <a:srgbClr val="8A5C00"/>
      </a:accent6>
      <a:hlink>
        <a:srgbClr val="CCCC00"/>
      </a:hlink>
      <a:folHlink>
        <a:srgbClr val="808000"/>
      </a:folHlink>
    </a:clrScheme>
    <a:fontScheme name="Продаем продукцию и услуги">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Продаем продукцию и услуги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Продаем продукцию и услуги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Продаем продукцию и услуги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Продаем продукцию и услуги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Продаем продукцию и услуги 5">
        <a:dk1>
          <a:srgbClr val="808080"/>
        </a:dk1>
        <a:lt1>
          <a:srgbClr val="F8F8F8"/>
        </a:lt1>
        <a:dk2>
          <a:srgbClr val="660033"/>
        </a:dk2>
        <a:lt2>
          <a:srgbClr val="FFFFFF"/>
        </a:lt2>
        <a:accent1>
          <a:srgbClr val="CC9900"/>
        </a:accent1>
        <a:accent2>
          <a:srgbClr val="996600"/>
        </a:accent2>
        <a:accent3>
          <a:srgbClr val="B8AAAD"/>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17_Presentation_fi</Template>
  <TotalTime>372</TotalTime>
  <Words>764</Words>
  <Application>Microsoft Office PowerPoint</Application>
  <PresentationFormat>Экран (4:3)</PresentationFormat>
  <Paragraphs>117</Paragraphs>
  <Slides>59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17_Presentation_fi</vt:lpstr>
      <vt:lpstr>Слайд 1</vt:lpstr>
      <vt:lpstr>The Films. The genres of the film.</vt:lpstr>
      <vt:lpstr>Слайд 3</vt:lpstr>
      <vt:lpstr>Слайд 4</vt:lpstr>
      <vt:lpstr>Слайд 5</vt:lpstr>
      <vt:lpstr>Слайд 6</vt:lpstr>
      <vt:lpstr>Слайд 7</vt:lpstr>
      <vt:lpstr>Слайд 8</vt:lpstr>
      <vt:lpstr>Слайд 9</vt:lpstr>
      <vt:lpstr>      </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It is associated with</vt:lpstr>
      <vt:lpstr>Слайд 23</vt:lpstr>
      <vt:lpstr>Hollywood is the name of a Los Angeles district  which appeared in 1910 and it is also stands for American cinematography .It is part of American entertainment industry aimed at amusing, educating and giving the public what it wants.America cinema was born in the east when Patent Cinema company was founded in 1908.It included 8 cinema- making films.those who did not go into this company went to the West. The independent producers soon made half of American movies, the  number of film companies in California was growing. In the twenties american film industry blossomed. Producers needed more money and American banks readilly gave money as movies broughtbigprofits. Producers grew more and more dependent on businessmen. Unknown actors could become famous in a day,poor people became rich all of the sudden and hollywood becamethe town where all dreams come true.      The 1920s saw Hollywood as the centre of movie industry with a worldwide market. The production of films began in Hollywood in the late 1920s ad resulted in building huge sound stages many of which are used even now .    Hollywood helps to create theAmerican dream and to convince people that the american way of life is the ideal one. At the beginning movies were like   a dream giving an escape from reality and showing that longing  for happiness and success could be fulfilled.    In 1913 Mery Pickford,Douglas Fairbanks, CharlesChaplin,Bill Hart founded their own company United Artists. In the fifties several actors became producers – Lancaster, Douglas, Sinatra,Grant,Stars demonstrated their ability to be independent. In 1969 Barbara Streisand , Sidney Poitiers,Paul Newman founded  their  own association First Artists. Later Steve McQueen and Dustin Hofman joined them.     One of thegreatest events inHollywood is the annual presentation of Oscar ,the legendary figurine which is the highest Award of the american cinema academy. This organization was founded in 1927. its aim was to further the development of cinematograhy. Every year in February the American press publishes the titles of films which have been chosen for the competition. On the presentation day there is a magnificent show in the Los Angeles music centre. Another tradition is the ceremony of leaving one’s footprints or handprints on the pavement in front of the Chinese Theatre.  </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  At the book -office</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Юлька</dc:creator>
  <cp:lastModifiedBy>Юлия Владимировна</cp:lastModifiedBy>
  <cp:revision>6</cp:revision>
  <cp:lastPrinted>1601-01-01T00:00:00Z</cp:lastPrinted>
  <dcterms:created xsi:type="dcterms:W3CDTF">2012-02-07T13:31:21Z</dcterms:created>
  <dcterms:modified xsi:type="dcterms:W3CDTF">2013-03-04T07:37:36Z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y fmtid="{D5CDD505-2E9C-101B-9397-08002B2CF9AE}" pid="3" name="LCID">
    <vt:i4>1049</vt:i4>
  </property>
</Properties>
</file>